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04" r:id="rId2"/>
    <p:sldMasterId id="2147483828" r:id="rId3"/>
  </p:sldMasterIdLst>
  <p:notesMasterIdLst>
    <p:notesMasterId r:id="rId15"/>
  </p:notesMasterIdLst>
  <p:sldIdLst>
    <p:sldId id="256" r:id="rId4"/>
    <p:sldId id="358" r:id="rId5"/>
    <p:sldId id="387" r:id="rId6"/>
    <p:sldId id="370" r:id="rId7"/>
    <p:sldId id="463" r:id="rId8"/>
    <p:sldId id="475" r:id="rId9"/>
    <p:sldId id="461" r:id="rId10"/>
    <p:sldId id="414" r:id="rId11"/>
    <p:sldId id="422" r:id="rId12"/>
    <p:sldId id="433" r:id="rId13"/>
    <p:sldId id="476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81DE4D-090A-48C9-99B7-0BB1FB5F858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F04401-F08B-4ACC-99CD-2533AB8AC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353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04401-F08B-4ACC-99CD-2533AB8AC23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410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890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366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17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967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097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830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958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31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3041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7841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624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6895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5212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260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460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820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9197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0580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4183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6918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6494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72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074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6902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1189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6666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9397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705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95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044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458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186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828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522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BA4A0-73B6-49E7-A441-BC8F089A94F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820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770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6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665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6D52B7-4531-4147-9952-50F439EC6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4343091-80B3-412E-9002-80DB0AF987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686"/>
            <a:ext cx="9167053" cy="51434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82D93C0-3D2B-4A4B-B203-B315588B2517}"/>
              </a:ext>
            </a:extLst>
          </p:cNvPr>
          <p:cNvSpPr txBox="1"/>
          <p:nvPr/>
        </p:nvSpPr>
        <p:spPr>
          <a:xfrm>
            <a:off x="4038600" y="133350"/>
            <a:ext cx="533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i="0" cap="all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Tư</a:t>
            </a:r>
            <a:r>
              <a:rPr lang="en-US" sz="2800" b="1" i="0" cap="all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TUẦN V PHỤC SINH</a:t>
            </a:r>
            <a:endParaRPr lang="en-US" sz="2800" b="1" i="0" dirty="0">
              <a:solidFill>
                <a:srgbClr val="00B0F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503398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br>
              <a:rPr lang="en-US" dirty="0">
                <a:solidFill>
                  <a:srgbClr val="C00000"/>
                </a:solidFill>
              </a:rPr>
            </a:br>
            <a:endParaRPr lang="en-US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138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6D52B7-4531-4147-9952-50F439EC6F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4343091-80B3-412E-9002-80DB0AF987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686"/>
            <a:ext cx="9167053" cy="51434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82D93C0-3D2B-4A4B-B203-B315588B2517}"/>
              </a:ext>
            </a:extLst>
          </p:cNvPr>
          <p:cNvSpPr txBox="1"/>
          <p:nvPr/>
        </p:nvSpPr>
        <p:spPr>
          <a:xfrm>
            <a:off x="4038600" y="133350"/>
            <a:ext cx="533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i="0" cap="all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Tư</a:t>
            </a:r>
            <a:r>
              <a:rPr lang="en-US" sz="2800" b="1" i="0" cap="all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TUẦN V PHỤC SINH</a:t>
            </a:r>
            <a:endParaRPr lang="en-US" sz="2800" b="1" i="0" dirty="0">
              <a:solidFill>
                <a:srgbClr val="00B0F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606369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228600" y="685383"/>
            <a:ext cx="9144000" cy="760559"/>
          </a:xfrm>
        </p:spPr>
        <p:txBody>
          <a:bodyPr>
            <a:normAutofit fontScale="90000"/>
          </a:bodyPr>
          <a:lstStyle/>
          <a:p>
            <a:r>
              <a:rPr lang="en-US" sz="6600" b="1" dirty="0">
                <a:solidFill>
                  <a:srgbClr val="C00000"/>
                </a:solidFill>
              </a:rPr>
              <a:t>Ca </a:t>
            </a:r>
            <a:r>
              <a:rPr lang="en-US" sz="6600" b="1" dirty="0" err="1">
                <a:solidFill>
                  <a:srgbClr val="C00000"/>
                </a:solidFill>
              </a:rPr>
              <a:t>Nhập</a:t>
            </a:r>
            <a:r>
              <a:rPr lang="en-US" sz="6600" b="1" dirty="0">
                <a:solidFill>
                  <a:srgbClr val="C00000"/>
                </a:solidFill>
              </a:rPr>
              <a:t> </a:t>
            </a:r>
            <a:r>
              <a:rPr lang="en-US" sz="6600" b="1" dirty="0" err="1">
                <a:solidFill>
                  <a:srgbClr val="C00000"/>
                </a:solidFill>
              </a:rPr>
              <a:t>Lễ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971FBE-6D28-4023-82EF-9752E196DAC8}"/>
              </a:ext>
            </a:extLst>
          </p:cNvPr>
          <p:cNvSpPr txBox="1"/>
          <p:nvPr/>
        </p:nvSpPr>
        <p:spPr>
          <a:xfrm>
            <a:off x="533400" y="1657350"/>
            <a:ext cx="82677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Miệng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đầy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ca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ngợi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có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thể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ca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hát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môi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hoan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hỷ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khi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ca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– Alleluia.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095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26658"/>
            <a:ext cx="8991600" cy="2571750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15, 1-6</a:t>
            </a:r>
            <a:b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vi-VN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“Người ta quyết định là các ngài lên Giêrusalem xin các Tông đồ và niên trưởng giải quyết vấn đề này”.</a:t>
            </a:r>
            <a:br>
              <a:rPr lang="en-US" sz="1600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</a:br>
            <a:r>
              <a:rPr lang="vi-VN" sz="4000" dirty="0">
                <a:solidFill>
                  <a:srgbClr val="C00000"/>
                </a:solidFill>
              </a:rPr>
              <a:t>Bài trích sách Công vụ Tông Đồ.</a:t>
            </a:r>
            <a:endParaRPr lang="en-US" sz="4000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713615"/>
            <a:ext cx="4724400" cy="243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720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3352800" y="438150"/>
            <a:ext cx="2667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rgbClr val="C00000"/>
                </a:solidFill>
                <a:latin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</a:rPr>
              <a:t> ca: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F3F226-75E0-46B7-AC2C-BFC9C8919B3F}"/>
              </a:ext>
            </a:extLst>
          </p:cNvPr>
          <p:cNvSpPr txBox="1"/>
          <p:nvPr/>
        </p:nvSpPr>
        <p:spPr>
          <a:xfrm>
            <a:off x="1600200" y="1342216"/>
            <a:ext cx="56959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36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Tv 121, 1-2. 3-4a. 4b-5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209801"/>
            <a:ext cx="7467600" cy="2647949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Ðáp: Tôi vui mừng khi người ta nói với tôi: “Chúng ta sẽ tiến vào nhà Chúa”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017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2057400" y="133350"/>
            <a:ext cx="5257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Alleluia: 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Ga 16, 28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733550"/>
            <a:ext cx="8153400" cy="2266949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Alleluia, alleluia! –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bởi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Cha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mà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ra,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gian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bây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giờ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lại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bỏ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gian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mà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về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cùng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Cha. – Alleluia.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662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6D52B7-4531-4147-9952-50F439EC6F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4343091-80B3-412E-9002-80DB0AF987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686"/>
            <a:ext cx="9167053" cy="51434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82D93C0-3D2B-4A4B-B203-B315588B2517}"/>
              </a:ext>
            </a:extLst>
          </p:cNvPr>
          <p:cNvSpPr txBox="1"/>
          <p:nvPr/>
        </p:nvSpPr>
        <p:spPr>
          <a:xfrm>
            <a:off x="4038600" y="3028950"/>
            <a:ext cx="533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36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Phúc Âm: Ga 15, 1-8</a:t>
            </a:r>
            <a:endParaRPr lang="en-US" sz="3600" b="1" i="0" dirty="0">
              <a:solidFill>
                <a:srgbClr val="00B0F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669034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83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1"/>
            <a:ext cx="5334000" cy="5143499"/>
          </a:xfrm>
        </p:spPr>
        <p:txBody>
          <a:bodyPr/>
          <a:lstStyle/>
          <a:p>
            <a:r>
              <a:rPr lang="en-US" sz="6000" dirty="0">
                <a:solidFill>
                  <a:srgbClr val="C00000"/>
                </a:solidFill>
              </a:rPr>
              <a:t>Ca </a:t>
            </a:r>
            <a:r>
              <a:rPr lang="en-US" sz="6000" dirty="0" err="1">
                <a:solidFill>
                  <a:srgbClr val="C00000"/>
                </a:solidFill>
              </a:rPr>
              <a:t>Dâng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Lễ</a:t>
            </a:r>
            <a:br>
              <a:rPr lang="en-US" sz="6000" dirty="0">
                <a:solidFill>
                  <a:srgbClr val="C00000"/>
                </a:solidFill>
              </a:rPr>
            </a:br>
            <a:endParaRPr lang="en-US" i="1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95250"/>
            <a:ext cx="43529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456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381000" y="209550"/>
            <a:ext cx="9144000" cy="1123950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</a:rPr>
              <a:t>Ca </a:t>
            </a:r>
            <a:r>
              <a:rPr lang="en-US" sz="6000" b="1" dirty="0" err="1">
                <a:solidFill>
                  <a:srgbClr val="C00000"/>
                </a:solidFill>
              </a:rPr>
              <a:t>Hiệp</a:t>
            </a:r>
            <a:r>
              <a:rPr lang="en-US" sz="6000" b="1" dirty="0">
                <a:solidFill>
                  <a:srgbClr val="C00000"/>
                </a:solidFill>
              </a:rPr>
              <a:t> </a:t>
            </a:r>
            <a:r>
              <a:rPr lang="en-US" sz="6000" b="1" dirty="0" err="1">
                <a:solidFill>
                  <a:srgbClr val="C00000"/>
                </a:solidFill>
              </a:rPr>
              <a:t>Lễ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FBF290-4444-4063-8694-9B186C774C95}"/>
              </a:ext>
            </a:extLst>
          </p:cNvPr>
          <p:cNvSpPr txBox="1"/>
          <p:nvPr/>
        </p:nvSpPr>
        <p:spPr>
          <a:xfrm>
            <a:off x="533400" y="1504950"/>
            <a:ext cx="84582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 đã phục sinh và đã chiếu soi chúng ta là những kẻ Người đã dùng máu Mình mà cứu chuộc – Alleluia.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416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</TotalTime>
  <Words>198</Words>
  <Application>Microsoft Office PowerPoint</Application>
  <PresentationFormat>On-screen Show (16:9)</PresentationFormat>
  <Paragraphs>16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Helvetica Neue</vt:lpstr>
      <vt:lpstr>UTM American Sans</vt:lpstr>
      <vt:lpstr>Office Theme</vt:lpstr>
      <vt:lpstr>12_Office Theme</vt:lpstr>
      <vt:lpstr>14_Office Theme</vt:lpstr>
      <vt:lpstr>PowerPoint Presentation</vt:lpstr>
      <vt:lpstr>Ca Nhập Lễ</vt:lpstr>
      <vt:lpstr>Bài đọc 1. Cv 15, 1-6 “Người ta quyết định là các ngài lên Giêrusalem xin các Tông đồ và niên trưởng giải quyết vấn đề này”. Bài trích sách Công vụ Tông Đồ.</vt:lpstr>
      <vt:lpstr>Ðáp: Tôi vui mừng khi người ta nói với tôi: “Chúng ta sẽ tiến vào nhà Chúa”</vt:lpstr>
      <vt:lpstr>Alleluia, alleluia! – Thầy bởi Cha mà ra, và đã đến trong thế gian; bây giờ Thầy lại bỏ thế gian mà về cùng Cha. – Alleluia.</vt:lpstr>
      <vt:lpstr>PowerPoint Presentation</vt:lpstr>
      <vt:lpstr>PowerPoint Presentation</vt:lpstr>
      <vt:lpstr>Ca Dâng Lễ </vt:lpstr>
      <vt:lpstr>Ca Hiệp Lễ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Hùng Nam</dc:creator>
  <cp:lastModifiedBy>PC</cp:lastModifiedBy>
  <cp:revision>23</cp:revision>
  <dcterms:created xsi:type="dcterms:W3CDTF">2025-03-12T05:53:40Z</dcterms:created>
  <dcterms:modified xsi:type="dcterms:W3CDTF">2025-05-15T22:06:41Z</dcterms:modified>
</cp:coreProperties>
</file>