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28" r:id="rId3"/>
  </p:sldMasterIdLst>
  <p:notesMasterIdLst>
    <p:notesMasterId r:id="rId15"/>
  </p:notesMasterIdLst>
  <p:sldIdLst>
    <p:sldId id="256" r:id="rId4"/>
    <p:sldId id="358" r:id="rId5"/>
    <p:sldId id="387" r:id="rId6"/>
    <p:sldId id="370" r:id="rId7"/>
    <p:sldId id="463" r:id="rId8"/>
    <p:sldId id="475" r:id="rId9"/>
    <p:sldId id="461" r:id="rId10"/>
    <p:sldId id="414" r:id="rId11"/>
    <p:sldId id="422" r:id="rId12"/>
    <p:sldId id="433" r:id="rId13"/>
    <p:sldId id="476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1DE4D-090A-48C9-99B7-0BB1FB5F858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4401-F08B-4ACC-99CD-2533AB8A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4401-F08B-4ACC-99CD-2533AB8AC2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6D52B7-4531-4147-9952-50F439EC6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43091-80B3-412E-9002-80DB0AF98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86"/>
            <a:ext cx="9167053" cy="5143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2D93C0-3D2B-4A4B-B203-B315588B2517}"/>
              </a:ext>
            </a:extLst>
          </p:cNvPr>
          <p:cNvSpPr txBox="1"/>
          <p:nvPr/>
        </p:nvSpPr>
        <p:spPr>
          <a:xfrm>
            <a:off x="4038600" y="13335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2800" b="1" i="0" cap="all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Tư</a:t>
            </a:r>
            <a:r>
              <a:rPr lang="en-US" sz="28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TUẦN V PHỤC SINH</a:t>
            </a:r>
            <a:endParaRPr lang="en-US" sz="28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33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6D52B7-4531-4147-9952-50F439EC6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43091-80B3-412E-9002-80DB0AF98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86"/>
            <a:ext cx="9167053" cy="5143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2D93C0-3D2B-4A4B-B203-B315588B2517}"/>
              </a:ext>
            </a:extLst>
          </p:cNvPr>
          <p:cNvSpPr txBox="1"/>
          <p:nvPr/>
        </p:nvSpPr>
        <p:spPr>
          <a:xfrm>
            <a:off x="4038600" y="133350"/>
            <a:ext cx="533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THỨ </a:t>
            </a:r>
            <a:r>
              <a:rPr lang="en-US" sz="2800" b="1" i="0" cap="all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Tư</a:t>
            </a:r>
            <a:r>
              <a:rPr lang="en-US" sz="28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TUẦN V PHỤC SINH</a:t>
            </a:r>
            <a:endParaRPr lang="en-US" sz="28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0636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685383"/>
            <a:ext cx="9144000" cy="760559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Ca </a:t>
            </a:r>
            <a:r>
              <a:rPr lang="en-US" sz="6600" b="1" dirty="0" err="1">
                <a:solidFill>
                  <a:srgbClr val="C00000"/>
                </a:solidFill>
              </a:rPr>
              <a:t>Nhập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1FBE-6D28-4023-82EF-9752E196DAC8}"/>
              </a:ext>
            </a:extLst>
          </p:cNvPr>
          <p:cNvSpPr txBox="1"/>
          <p:nvPr/>
        </p:nvSpPr>
        <p:spPr>
          <a:xfrm>
            <a:off x="533400" y="1657350"/>
            <a:ext cx="82677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Miệng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đầy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ca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ngợi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thể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ca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hát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môi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hoan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hỷ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ca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– Alleluia.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6658"/>
            <a:ext cx="8991600" cy="2571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15, 1-6</a:t>
            </a:r>
            <a:b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“Người ta quyết định là các ngài lên Giêrusalem xin các Tông đồ và niên trưởng giải quyết vấn đề này”.</a:t>
            </a:r>
            <a:br>
              <a:rPr lang="en-US" sz="16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vi-VN" sz="4000" dirty="0">
                <a:solidFill>
                  <a:srgbClr val="C00000"/>
                </a:solidFill>
              </a:rPr>
              <a:t>Bài trích sách Công vụ Tông Đồ.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13615"/>
            <a:ext cx="4724400" cy="24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3352800" y="438150"/>
            <a:ext cx="266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1600200" y="1342216"/>
            <a:ext cx="5695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Tv 121, 1-2. 3-4a. 4b-5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09801"/>
            <a:ext cx="7467600" cy="2647949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Tôi vui mừng khi người ta nói với tôi: “Chúng ta sẽ tiến vào nhà Chúa”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2057400" y="133350"/>
            <a:ext cx="525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Alleluia: 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Ga 16, 28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33550"/>
            <a:ext cx="8153400" cy="2266949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bởi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Cha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ra,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gian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bây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giờ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bỏ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gian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về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cùng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Cha.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6D52B7-4531-4147-9952-50F439EC6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43091-80B3-412E-9002-80DB0AF98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86"/>
            <a:ext cx="9167053" cy="5143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2D93C0-3D2B-4A4B-B203-B315588B2517}"/>
              </a:ext>
            </a:extLst>
          </p:cNvPr>
          <p:cNvSpPr txBox="1"/>
          <p:nvPr/>
        </p:nvSpPr>
        <p:spPr>
          <a:xfrm>
            <a:off x="4038600" y="3028950"/>
            <a:ext cx="533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6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Phúc Âm: Ga 15, 1-8</a:t>
            </a:r>
            <a:endParaRPr lang="en-US" sz="36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6903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Dâng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209550"/>
            <a:ext cx="9144000" cy="112395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Hiệp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F290-4444-4063-8694-9B186C774C95}"/>
              </a:ext>
            </a:extLst>
          </p:cNvPr>
          <p:cNvSpPr txBox="1"/>
          <p:nvPr/>
        </p:nvSpPr>
        <p:spPr>
          <a:xfrm>
            <a:off x="533400" y="1504950"/>
            <a:ext cx="845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 đã phục sinh và đã chiếu soi chúng ta là những kẻ Người đã dùng máu Mình mà cứu chuộc – Alleluia.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198</Words>
  <Application>Microsoft Office PowerPoint</Application>
  <PresentationFormat>On-screen Show (16:9)</PresentationFormat>
  <Paragraphs>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 Neue</vt:lpstr>
      <vt:lpstr>UTM American Sans</vt:lpstr>
      <vt:lpstr>Office Theme</vt:lpstr>
      <vt:lpstr>12_Office Theme</vt:lpstr>
      <vt:lpstr>14_Office Theme</vt:lpstr>
      <vt:lpstr>PowerPoint Presentation</vt:lpstr>
      <vt:lpstr>Ca Nhập Lễ</vt:lpstr>
      <vt:lpstr>Bài đọc 1. Cv 15, 1-6 “Người ta quyết định là các ngài lên Giêrusalem xin các Tông đồ và niên trưởng giải quyết vấn đề này”. Bài trích sách Công vụ Tông Đồ.</vt:lpstr>
      <vt:lpstr>Ðáp: Tôi vui mừng khi người ta nói với tôi: “Chúng ta sẽ tiến vào nhà Chúa”</vt:lpstr>
      <vt:lpstr>Alleluia, alleluia! – Thầy bởi Cha mà ra, và đã đến trong thế gian; bây giờ Thầy lại bỏ thế gian mà về cùng Cha. – Alleluia.</vt:lpstr>
      <vt:lpstr>PowerPoint Presentation</vt:lpstr>
      <vt:lpstr>PowerPoint Presentation</vt:lpstr>
      <vt:lpstr>Ca Dâng Lễ 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23</cp:revision>
  <dcterms:created xsi:type="dcterms:W3CDTF">2025-03-12T05:53:40Z</dcterms:created>
  <dcterms:modified xsi:type="dcterms:W3CDTF">2025-05-15T22:06:41Z</dcterms:modified>
</cp:coreProperties>
</file>