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4" r:id="rId2"/>
    <p:sldId id="257" r:id="rId3"/>
    <p:sldId id="258" r:id="rId4"/>
    <p:sldId id="260" r:id="rId5"/>
    <p:sldId id="275" r:id="rId6"/>
    <p:sldId id="305" r:id="rId7"/>
    <p:sldId id="278" r:id="rId8"/>
    <p:sldId id="282" r:id="rId9"/>
    <p:sldId id="283" r:id="rId10"/>
    <p:sldId id="306" r:id="rId11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31386B0-72B2-4391-AD06-020D32889D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91F9778-C754-439B-B7C4-9057945D04FD}"/>
              </a:ext>
            </a:extLst>
          </p:cNvPr>
          <p:cNvSpPr txBox="1"/>
          <p:nvPr/>
        </p:nvSpPr>
        <p:spPr>
          <a:xfrm>
            <a:off x="2273459" y="3481862"/>
            <a:ext cx="65059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TƯ TUẦN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V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III 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CEF9B78-7B08-4D86-9AF0-4425C33BED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680" y="165718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31386B0-72B2-4391-AD06-020D32889D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91F9778-C754-439B-B7C4-9057945D04FD}"/>
              </a:ext>
            </a:extLst>
          </p:cNvPr>
          <p:cNvSpPr txBox="1"/>
          <p:nvPr/>
        </p:nvSpPr>
        <p:spPr>
          <a:xfrm>
            <a:off x="2273459" y="3481862"/>
            <a:ext cx="65059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TƯ TUẦN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V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III 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CEF9B78-7B08-4D86-9AF0-4425C33BED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680" y="165718"/>
            <a:ext cx="1039995" cy="1039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0717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259280" y="1203821"/>
            <a:ext cx="8625439" cy="2800767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u="none" strike="noStrike" kern="1200" cap="none" spc="0" baseline="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 đã cứu trợ tôi, đã đưa tôi đến chỗ thênh thang rộng rãi, và đã cứu sống tôi, bởi vì Người thương tôi.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699368" y="114153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251519" y="919057"/>
            <a:ext cx="8640961" cy="212365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“Anh em được cứu độ bằng máu châu báu của Ðức Kitô, Con Chiên tinh tuyền”.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308172" y="155611"/>
            <a:ext cx="864096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rgbClr val="3A3A3A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1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Pr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1, 18-25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231620" y="3000195"/>
            <a:ext cx="889248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 thư thứ nhất của Thánh Phêrô Tông đồ.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3830" y="3642806"/>
            <a:ext cx="3160272" cy="1704305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620799" y="1715547"/>
            <a:ext cx="8063344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Giêrusalem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hỡi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hãy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ngợi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khen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(c. 12a).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1205714" y="1069216"/>
            <a:ext cx="71250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147, 12-13. 14-15. 19-20.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1407339" y="225735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 </a:t>
            </a:r>
            <a:r>
              <a:rPr lang="en-US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129, 5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930247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/>
            <a:r>
              <a:rPr lang="vi-VN" sz="4400" u="sng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Alleluia-alleluia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:</a:t>
            </a:r>
            <a:r>
              <a:rPr lang="vi-VN" sz="4400" b="0" i="0" dirty="0">
                <a:solidFill>
                  <a:srgbClr val="333333"/>
                </a:solidFill>
                <a:latin typeface="+mn-lt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sz="4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Con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hy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vọng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rất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nhiều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vào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linh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hồn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con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trông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cậy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ở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lời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 –   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Alleluia.</a:t>
            </a: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31386B0-72B2-4391-AD06-020D32889D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91F9778-C754-439B-B7C4-9057945D04FD}"/>
              </a:ext>
            </a:extLst>
          </p:cNvPr>
          <p:cNvSpPr txBox="1"/>
          <p:nvPr/>
        </p:nvSpPr>
        <p:spPr>
          <a:xfrm>
            <a:off x="2208722" y="3287653"/>
            <a:ext cx="650599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 Mc 10, 32-45</a:t>
            </a:r>
            <a:endParaRPr lang="en-US" sz="3200" b="1" dirty="0">
              <a:solidFill>
                <a:srgbClr val="FFFF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CEF9B78-7B08-4D86-9AF0-4425C33BED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680" y="165718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31522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514600" y="343448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206347" y="1171366"/>
            <a:ext cx="8731305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sẽ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hát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mừng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vì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ban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ân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huệ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cho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sẽ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ca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khen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thánh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danh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Đấng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Tối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Cao.</a:t>
            </a:r>
            <a:endParaRPr lang="vi-VN" sz="4400" b="1" i="0" dirty="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873</TotalTime>
  <Words>175</Words>
  <Application>Microsoft Office PowerPoint</Application>
  <PresentationFormat>On-screen Show (16:9)</PresentationFormat>
  <Paragraphs>16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Albany</vt:lpstr>
      <vt:lpstr>Arial</vt:lpstr>
      <vt:lpstr>Calibri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66</cp:revision>
  <dcterms:created xsi:type="dcterms:W3CDTF">2018-11-13T15:52:26Z</dcterms:created>
  <dcterms:modified xsi:type="dcterms:W3CDTF">2026-05-21T09:36:48Z</dcterms:modified>
</cp:coreProperties>
</file>