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7" r:id="rId7"/>
    <p:sldId id="278" r:id="rId8"/>
    <p:sldId id="282" r:id="rId9"/>
    <p:sldId id="283" r:id="rId10"/>
    <p:sldId id="308"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BC0A7A-B080-40EE-BF45-F4B83CC4C7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28813"/>
          </a:xfrm>
          <a:prstGeom prst="rect">
            <a:avLst/>
          </a:prstGeom>
        </p:spPr>
      </p:pic>
      <p:sp>
        <p:nvSpPr>
          <p:cNvPr id="9" name="TextBox 8">
            <a:extLst>
              <a:ext uri="{FF2B5EF4-FFF2-40B4-BE49-F238E27FC236}">
                <a16:creationId xmlns:a16="http://schemas.microsoft.com/office/drawing/2014/main" id="{6F841822-6F42-4C27-8F73-3638A893CB87}"/>
              </a:ext>
            </a:extLst>
          </p:cNvPr>
          <p:cNvSpPr txBox="1"/>
          <p:nvPr/>
        </p:nvSpPr>
        <p:spPr>
          <a:xfrm>
            <a:off x="1772156" y="3069167"/>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C134AE7A-ECB5-42BE-95B5-266B32A498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51633"/>
            <a:ext cx="1035780" cy="1035780"/>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BC0A7A-B080-40EE-BF45-F4B83CC4C7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28813"/>
          </a:xfrm>
          <a:prstGeom prst="rect">
            <a:avLst/>
          </a:prstGeom>
        </p:spPr>
      </p:pic>
      <p:sp>
        <p:nvSpPr>
          <p:cNvPr id="9" name="TextBox 8">
            <a:extLst>
              <a:ext uri="{FF2B5EF4-FFF2-40B4-BE49-F238E27FC236}">
                <a16:creationId xmlns:a16="http://schemas.microsoft.com/office/drawing/2014/main" id="{6F841822-6F42-4C27-8F73-3638A893CB87}"/>
              </a:ext>
            </a:extLst>
          </p:cNvPr>
          <p:cNvSpPr txBox="1"/>
          <p:nvPr/>
        </p:nvSpPr>
        <p:spPr>
          <a:xfrm>
            <a:off x="1772156" y="3069167"/>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C134AE7A-ECB5-42BE-95B5-266B32A498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51633"/>
            <a:ext cx="1035780" cy="1035780"/>
          </a:xfrm>
          <a:prstGeom prst="rect">
            <a:avLst/>
          </a:prstGeom>
        </p:spPr>
      </p:pic>
    </p:spTree>
    <p:extLst>
      <p:ext uri="{BB962C8B-B14F-4D97-AF65-F5344CB8AC3E}">
        <p14:creationId xmlns:p14="http://schemas.microsoft.com/office/powerpoint/2010/main" val="3507034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8" y="859764"/>
            <a:ext cx="8640961"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“Con hãy làm sống lại ơn Thiên Chúa trong con qua việc đặt tay của cha”.</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Tm 1, 1-3. 6-12</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41467" y="3113647"/>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Khởi đầu thư thứ hai của Thánh Phaolô Tông đồ gửi cho Timôthêu.</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81849" y="2365876"/>
            <a:ext cx="1720005" cy="927582"/>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dirty="0" err="1">
                <a:solidFill>
                  <a:schemeClr val="bg1"/>
                </a:solidFill>
                <a:latin typeface="Arial" panose="020B0604020202020204" pitchFamily="34" charset="0"/>
              </a:rPr>
              <a:t>Đáp</a:t>
            </a:r>
            <a:r>
              <a:rPr lang="en-US" sz="4400" b="1" dirty="0">
                <a:solidFill>
                  <a:schemeClr val="bg1"/>
                </a:solidFill>
                <a:latin typeface="Arial" panose="020B0604020202020204" pitchFamily="34" charset="0"/>
              </a:rPr>
              <a:t>: </a:t>
            </a:r>
            <a:r>
              <a:rPr lang="vi-VN" sz="4400" b="1" i="0" dirty="0">
                <a:solidFill>
                  <a:schemeClr val="bg1"/>
                </a:solidFill>
                <a:effectLst/>
                <a:latin typeface="Arial" panose="020B0604020202020204" pitchFamily="34" charset="0"/>
              </a:rPr>
              <a:t>Lạy Chúa, con ngước mắt nhìn lên Chúa (c. 1a).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62359"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122, 1-2a. 2bcd</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Tv 129,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vi-VN" sz="4400" b="0" i="0" dirty="0">
                <a:solidFill>
                  <a:srgbClr val="333333"/>
                </a:solidFill>
                <a:effectLst/>
                <a:latin typeface="Arial" panose="020B0604020202020204" pitchFamily="34" charset="0"/>
              </a:rPr>
              <a:t> </a:t>
            </a:r>
            <a:r>
              <a:rPr lang="en-US" sz="4400" i="0" dirty="0">
                <a:solidFill>
                  <a:schemeClr val="bg1"/>
                </a:solidFill>
                <a:effectLst/>
                <a:latin typeface="Arial" panose="020B0604020202020204" pitchFamily="34" charset="0"/>
              </a:rPr>
              <a:t> – Con </a:t>
            </a:r>
            <a:r>
              <a:rPr lang="en-US" sz="4400" i="0" dirty="0" err="1">
                <a:solidFill>
                  <a:schemeClr val="bg1"/>
                </a:solidFill>
                <a:effectLst/>
                <a:latin typeface="Arial" panose="020B0604020202020204" pitchFamily="34" charset="0"/>
              </a:rPr>
              <a:t>hy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vọng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rất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nhiều</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hồn</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trông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cậy</a:t>
            </a:r>
            <a:r>
              <a:rPr lang="en-US" sz="4400" i="0" dirty="0">
                <a:solidFill>
                  <a:schemeClr val="bg1"/>
                </a:solidFill>
                <a:effectLst/>
                <a:latin typeface="Arial" panose="020B0604020202020204" pitchFamily="34" charset="0"/>
              </a:rPr>
              <a:t> ở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BC0A7A-B080-40EE-BF45-F4B83CC4C7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28813"/>
          </a:xfrm>
          <a:prstGeom prst="rect">
            <a:avLst/>
          </a:prstGeom>
        </p:spPr>
      </p:pic>
      <p:sp>
        <p:nvSpPr>
          <p:cNvPr id="9" name="TextBox 8">
            <a:extLst>
              <a:ext uri="{FF2B5EF4-FFF2-40B4-BE49-F238E27FC236}">
                <a16:creationId xmlns:a16="http://schemas.microsoft.com/office/drawing/2014/main" id="{6F841822-6F42-4C27-8F73-3638A893CB87}"/>
              </a:ext>
            </a:extLst>
          </p:cNvPr>
          <p:cNvSpPr txBox="1"/>
          <p:nvPr/>
        </p:nvSpPr>
        <p:spPr>
          <a:xfrm>
            <a:off x="1772156" y="3069167"/>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12, 18-27</a:t>
            </a:r>
            <a:endParaRPr lang="en-US" sz="3200" b="1" dirty="0">
              <a:solidFill>
                <a:srgbClr val="FFFF00"/>
              </a:solidFill>
            </a:endParaRPr>
          </a:p>
        </p:txBody>
      </p:sp>
      <p:pic>
        <p:nvPicPr>
          <p:cNvPr id="10" name="Picture 9">
            <a:extLst>
              <a:ext uri="{FF2B5EF4-FFF2-40B4-BE49-F238E27FC236}">
                <a16:creationId xmlns:a16="http://schemas.microsoft.com/office/drawing/2014/main" id="{C134AE7A-ECB5-42BE-95B5-266B32A498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251633"/>
            <a:ext cx="1035780" cy="1035780"/>
          </a:xfrm>
          <a:prstGeom prst="rect">
            <a:avLst/>
          </a:prstGeom>
        </p:spPr>
      </p:pic>
    </p:spTree>
    <p:extLst>
      <p:ext uri="{BB962C8B-B14F-4D97-AF65-F5344CB8AC3E}">
        <p14:creationId xmlns:p14="http://schemas.microsoft.com/office/powerpoint/2010/main" val="1735428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197</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65</cp:revision>
  <dcterms:created xsi:type="dcterms:W3CDTF">2018-11-13T15:52:26Z</dcterms:created>
  <dcterms:modified xsi:type="dcterms:W3CDTF">2026-05-23T08:44:10Z</dcterms:modified>
</cp:coreProperties>
</file>