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notesMasterIdLst>
    <p:notesMasterId r:id="rId15"/>
  </p:notesMasterIdLst>
  <p:sldIdLst>
    <p:sldId id="9774" r:id="rId5"/>
    <p:sldId id="9692" r:id="rId6"/>
    <p:sldId id="385" r:id="rId7"/>
    <p:sldId id="9754" r:id="rId8"/>
    <p:sldId id="389" r:id="rId9"/>
    <p:sldId id="9781" r:id="rId10"/>
    <p:sldId id="9698" r:id="rId11"/>
    <p:sldId id="278" r:id="rId12"/>
    <p:sldId id="293" r:id="rId13"/>
    <p:sldId id="978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61" autoAdjust="0"/>
    <p:restoredTop sz="94693" autoAdjust="0"/>
  </p:normalViewPr>
  <p:slideViewPr>
    <p:cSldViewPr>
      <p:cViewPr varScale="1">
        <p:scale>
          <a:sx n="83" d="100"/>
          <a:sy n="83" d="100"/>
        </p:scale>
        <p:origin x="32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6B1C-5025-4096-AF56-0FB3166D07C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0649-494A-4DB4-957F-6DB1FDE3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8" name="Picture 4" descr="t4 TT">
            <a:extLst>
              <a:ext uri="{FF2B5EF4-FFF2-40B4-BE49-F238E27FC236}">
                <a16:creationId xmlns:a16="http://schemas.microsoft.com/office/drawing/2014/main" id="{7B7AC9F5-BB26-4DE5-ABF0-BF271ADB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E291421-3A4D-466E-AA63-F8BC515C130D}"/>
              </a:ext>
            </a:extLst>
          </p:cNvPr>
          <p:cNvSpPr txBox="1">
            <a:spLocks/>
          </p:cNvSpPr>
          <p:nvPr/>
        </p:nvSpPr>
        <p:spPr>
          <a:xfrm>
            <a:off x="3733800" y="3028950"/>
            <a:ext cx="5715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THỨ TƯ TUẦN THÁNH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F286D6-3485-4C25-9536-A99B2C73C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0916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8" name="Picture 4" descr="t4 TT">
            <a:extLst>
              <a:ext uri="{FF2B5EF4-FFF2-40B4-BE49-F238E27FC236}">
                <a16:creationId xmlns:a16="http://schemas.microsoft.com/office/drawing/2014/main" id="{7B7AC9F5-BB26-4DE5-ABF0-BF271ADB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E291421-3A4D-466E-AA63-F8BC515C130D}"/>
              </a:ext>
            </a:extLst>
          </p:cNvPr>
          <p:cNvSpPr txBox="1">
            <a:spLocks/>
          </p:cNvSpPr>
          <p:nvPr/>
        </p:nvSpPr>
        <p:spPr>
          <a:xfrm>
            <a:off x="3733800" y="3028950"/>
            <a:ext cx="5715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THỨ TƯ TUẦN THÁNH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F286D6-3485-4C25-9536-A99B2C73C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0916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3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895350"/>
            <a:ext cx="8763000" cy="3867152"/>
          </a:xfrm>
        </p:spPr>
        <p:txBody>
          <a:bodyPr>
            <a:noAutofit/>
          </a:bodyPr>
          <a:lstStyle/>
          <a:p>
            <a:pPr algn="just"/>
            <a:r>
              <a:rPr lang="vi-V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Khi nghe tên Giê-su, mọi loài trên trời dưới đất và trong hoả ngục phải quì gối xuống: Vì Chúa đã tự hạ mình vâng lời cho đến chết, và chết trên thập giá, vì thế Đức Giê-su Ki-tô là Chúa, để Thiên Chúa Cha được vinh quang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371600" y="-26491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66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2013346"/>
            <a:ext cx="8839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Is 50, 4-9a</a:t>
            </a:r>
            <a:endParaRPr lang="en-US" sz="4000" b="1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sách 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tri I-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sai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-a.</a:t>
            </a:r>
          </a:p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“Tôi đã không che mặt tránh những người chửi mắng, nhưng tôi biết tôi sẽ không phải thẹn thùng”.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359991"/>
            <a:ext cx="8153400" cy="3181352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68, 8-10. 21bcd-22. 31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33-34</a:t>
            </a:r>
            <a:br>
              <a:rPr lang="de-DE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nhậm lời con theo lượng cả đức từ bi, đây là lúc biểu lộ tình thương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456C1-62D6-4803-A016-943B5971D1B5}"/>
              </a:ext>
            </a:extLst>
          </p:cNvPr>
          <p:cNvSpPr txBox="1"/>
          <p:nvPr/>
        </p:nvSpPr>
        <p:spPr>
          <a:xfrm>
            <a:off x="2819400" y="59055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ĐAP CA :</a:t>
            </a: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2763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Kính lạy Vua chúng con, chỉ có Ngài là Ðấng thương hại đến những lỗi lầm của chúng con.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66750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8" name="Picture 4" descr="t4 TT">
            <a:extLst>
              <a:ext uri="{FF2B5EF4-FFF2-40B4-BE49-F238E27FC236}">
                <a16:creationId xmlns:a16="http://schemas.microsoft.com/office/drawing/2014/main" id="{7B7AC9F5-BB26-4DE5-ABF0-BF271ADB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E291421-3A4D-466E-AA63-F8BC515C130D}"/>
              </a:ext>
            </a:extLst>
          </p:cNvPr>
          <p:cNvSpPr txBox="1">
            <a:spLocks/>
          </p:cNvSpPr>
          <p:nvPr/>
        </p:nvSpPr>
        <p:spPr>
          <a:xfrm>
            <a:off x="3124200" y="2800350"/>
            <a:ext cx="57150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26, 14-25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F286D6-3485-4C25-9536-A99B2C73C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0916"/>
            <a:ext cx="1038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1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123950"/>
            <a:ext cx="7848600" cy="3505200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 Người đến không phải để được người ta phục vụ, nhưng để phục vụ và phó mạng sống làm giá cứu chuộc cho nhiều người.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743200" y="35450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212</Words>
  <Application>Microsoft Office PowerPoint</Application>
  <PresentationFormat>On-screen Show (16:9)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UTM American Sans</vt:lpstr>
      <vt:lpstr>Office Theme</vt:lpstr>
      <vt:lpstr>1_Office Theme</vt:lpstr>
      <vt:lpstr>2_Office Theme</vt:lpstr>
      <vt:lpstr>19_Office Theme</vt:lpstr>
      <vt:lpstr> </vt:lpstr>
      <vt:lpstr>Khi nghe tên Giê-su, mọi loài trên trời dưới đất và trong hoả ngục phải quì gối xuống: Vì Chúa đã tự hạ mình vâng lời cho đến chết, và chết trên thập giá, vì thế Đức Giê-su Ki-tô là Chúa, để Thiên Chúa Cha được vinh quang.</vt:lpstr>
      <vt:lpstr>PowerPoint Presentation</vt:lpstr>
      <vt:lpstr> Tv 68, 8-10. 21bcd-22. 31 và 33-34 Ðáp: Lạy Chúa, xin nhậm lời con theo lượng cả đức từ bi, đây là lúc biểu lộ tình thương</vt:lpstr>
      <vt:lpstr>Kính lạy Vua chúng con, chỉ có Ngài là Ðấng thương hại đến những lỗi lầm của chúng con.</vt:lpstr>
      <vt:lpstr> </vt:lpstr>
      <vt:lpstr>PowerPoint Presentation</vt:lpstr>
      <vt:lpstr>Con Người đến không phải để được người ta phục vụ, nhưng để phục vụ và phó mạng sống làm giá cứu chuộc cho nhiều người.</vt:lpstr>
      <vt:lpstr>Ca Kết Lễ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85</cp:revision>
  <dcterms:created xsi:type="dcterms:W3CDTF">2023-01-29T22:00:16Z</dcterms:created>
  <dcterms:modified xsi:type="dcterms:W3CDTF">2025-04-09T21:36:02Z</dcterms:modified>
</cp:coreProperties>
</file>