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68" r:id="rId5"/>
    <p:sldMasterId id="2147483904" r:id="rId6"/>
  </p:sldMasterIdLst>
  <p:notesMasterIdLst>
    <p:notesMasterId r:id="rId17"/>
  </p:notesMasterIdLst>
  <p:sldIdLst>
    <p:sldId id="571" r:id="rId7"/>
    <p:sldId id="316" r:id="rId8"/>
    <p:sldId id="539" r:id="rId9"/>
    <p:sldId id="570" r:id="rId10"/>
    <p:sldId id="426" r:id="rId11"/>
    <p:sldId id="577" r:id="rId12"/>
    <p:sldId id="335" r:id="rId13"/>
    <p:sldId id="346" r:id="rId14"/>
    <p:sldId id="445" r:id="rId15"/>
    <p:sldId id="57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578" autoAdjust="0"/>
  </p:normalViewPr>
  <p:slideViewPr>
    <p:cSldViewPr>
      <p:cViewPr varScale="1">
        <p:scale>
          <a:sx n="82" d="100"/>
          <a:sy n="82" d="100"/>
        </p:scale>
        <p:origin x="11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5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9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50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04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40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5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95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3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4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53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117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97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2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4433-2120-41A0-A3D3-7597BAB7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3DC8-5097-4543-A000-8ECCBA5F0E44}"/>
              </a:ext>
            </a:extLst>
          </p:cNvPr>
          <p:cNvSpPr txBox="1"/>
          <p:nvPr/>
        </p:nvSpPr>
        <p:spPr>
          <a:xfrm>
            <a:off x="152400" y="47053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119D492-791A-4B07-9FE1-194DBF86BF08}"/>
              </a:ext>
            </a:extLst>
          </p:cNvPr>
          <p:cNvSpPr/>
          <p:nvPr/>
        </p:nvSpPr>
        <p:spPr>
          <a:xfrm>
            <a:off x="1905000" y="485775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7A567B3-3977-4198-A66E-0368B3615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" y="0"/>
            <a:ext cx="9132544" cy="51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6E57B0-FBE1-4069-9353-0FF179F9C607}"/>
              </a:ext>
            </a:extLst>
          </p:cNvPr>
          <p:cNvSpPr/>
          <p:nvPr/>
        </p:nvSpPr>
        <p:spPr>
          <a:xfrm>
            <a:off x="110426" y="4461332"/>
            <a:ext cx="2362200" cy="6204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              </a:t>
            </a:r>
            <a:r>
              <a:rPr lang="en-US" sz="1400" b="1" dirty="0">
                <a:solidFill>
                  <a:srgbClr val="FFFF00"/>
                </a:solidFill>
              </a:rPr>
              <a:t>BAN TRUYỀN THÔNG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                GP BAN MÊ THUỘT</a:t>
            </a:r>
          </a:p>
        </p:txBody>
      </p:sp>
      <p:pic>
        <p:nvPicPr>
          <p:cNvPr id="14" name="Picture 2" descr="Giáo Phận Ban Mê Thuột">
            <a:extLst>
              <a:ext uri="{FF2B5EF4-FFF2-40B4-BE49-F238E27FC236}">
                <a16:creationId xmlns:a16="http://schemas.microsoft.com/office/drawing/2014/main" id="{C71D78D1-AE5F-4BB2-A29D-0BE0143B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09403"/>
            <a:ext cx="525651" cy="5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4433-2120-41A0-A3D3-7597BAB7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3DC8-5097-4543-A000-8ECCBA5F0E44}"/>
              </a:ext>
            </a:extLst>
          </p:cNvPr>
          <p:cNvSpPr txBox="1"/>
          <p:nvPr/>
        </p:nvSpPr>
        <p:spPr>
          <a:xfrm>
            <a:off x="152400" y="47053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119D492-791A-4B07-9FE1-194DBF86BF08}"/>
              </a:ext>
            </a:extLst>
          </p:cNvPr>
          <p:cNvSpPr/>
          <p:nvPr/>
        </p:nvSpPr>
        <p:spPr>
          <a:xfrm>
            <a:off x="1905000" y="485775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7A567B3-3977-4198-A66E-0368B3615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" y="0"/>
            <a:ext cx="9132544" cy="51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6E57B0-FBE1-4069-9353-0FF179F9C607}"/>
              </a:ext>
            </a:extLst>
          </p:cNvPr>
          <p:cNvSpPr/>
          <p:nvPr/>
        </p:nvSpPr>
        <p:spPr>
          <a:xfrm>
            <a:off x="110426" y="4461332"/>
            <a:ext cx="2362200" cy="6204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              </a:t>
            </a:r>
            <a:r>
              <a:rPr lang="en-US" sz="1400" b="1" dirty="0">
                <a:solidFill>
                  <a:srgbClr val="FFFF00"/>
                </a:solidFill>
              </a:rPr>
              <a:t>BAN TRUYỀN THÔNG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                GP BAN MÊ THUỘT</a:t>
            </a:r>
          </a:p>
        </p:txBody>
      </p:sp>
      <p:pic>
        <p:nvPicPr>
          <p:cNvPr id="14" name="Picture 2" descr="Giáo Phận Ban Mê Thuột">
            <a:extLst>
              <a:ext uri="{FF2B5EF4-FFF2-40B4-BE49-F238E27FC236}">
                <a16:creationId xmlns:a16="http://schemas.microsoft.com/office/drawing/2014/main" id="{C71D78D1-AE5F-4BB2-A29D-0BE0143B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09403"/>
            <a:ext cx="525651" cy="5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66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Nhập</a:t>
            </a:r>
            <a:r>
              <a:rPr lang="en-US" sz="6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6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94,6-7</a:t>
            </a:r>
            <a:br>
              <a:rPr lang="en-US" sz="6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6600" b="1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33F5-1C36-AF45-2957-81DFD585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/>
          <a:lstStyle/>
          <a:p>
            <a:pPr algn="just"/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09F38-CBE3-2C4A-4655-6700C1A7B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12689E-79D4-9C22-27FF-E41D2C2EC6D7}"/>
              </a:ext>
            </a:extLst>
          </p:cNvPr>
          <p:cNvSpPr/>
          <p:nvPr/>
        </p:nvSpPr>
        <p:spPr>
          <a:xfrm>
            <a:off x="1015139" y="133350"/>
            <a:ext cx="8153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 u="sng" dirty="0">
                <a:solidFill>
                  <a:srgbClr val="FFFF00"/>
                </a:solidFill>
              </a:rPr>
              <a:t>Bài đọc </a:t>
            </a:r>
            <a:r>
              <a:rPr lang="en-US" sz="3600" b="1" u="sng" dirty="0">
                <a:solidFill>
                  <a:srgbClr val="FFFF00"/>
                </a:solidFill>
              </a:rPr>
              <a:t>1 </a:t>
            </a:r>
            <a:r>
              <a:rPr lang="en-US" sz="3600" b="1" dirty="0">
                <a:solidFill>
                  <a:srgbClr val="FFFF00"/>
                </a:solidFill>
              </a:rPr>
              <a:t> St , 3, 1-8</a:t>
            </a:r>
          </a:p>
          <a:p>
            <a:pPr>
              <a:defRPr/>
            </a:pPr>
            <a:r>
              <a:rPr lang="en-US" sz="4400" b="1" i="1" dirty="0">
                <a:solidFill>
                  <a:prstClr val="white"/>
                </a:solidFill>
              </a:rPr>
              <a:t>“</a:t>
            </a:r>
            <a:r>
              <a:rPr lang="en-US" sz="4400" b="1" i="1" dirty="0" err="1">
                <a:solidFill>
                  <a:prstClr val="white"/>
                </a:solidFill>
              </a:rPr>
              <a:t>Các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ngươi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sẽ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biết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thiện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ác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như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thần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400" b="1" i="1" dirty="0" err="1">
                <a:solidFill>
                  <a:prstClr val="white"/>
                </a:solidFill>
              </a:rPr>
              <a:t>thánh</a:t>
            </a:r>
            <a:r>
              <a:rPr lang="en-US" sz="4400" b="1" i="1" dirty="0">
                <a:solidFill>
                  <a:prstClr val="white"/>
                </a:solidFill>
              </a:rPr>
              <a:t>”</a:t>
            </a:r>
            <a:endParaRPr lang="vi-VN" sz="44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0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3109-DB89-4875-8F88-2DDCC029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19350"/>
            <a:ext cx="8229600" cy="2784873"/>
          </a:xfrm>
        </p:spPr>
        <p:txBody>
          <a:bodyPr>
            <a:normAutofit/>
          </a:bodyPr>
          <a:lstStyle/>
          <a:p>
            <a:r>
              <a:rPr lang="en-US" sz="4800" b="1" i="1" dirty="0" err="1">
                <a:solidFill>
                  <a:srgbClr val="FFC000"/>
                </a:solidFill>
              </a:rPr>
              <a:t>Phúc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thay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người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đươc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tha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thứ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lỗi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lầm</a:t>
            </a:r>
            <a:r>
              <a:rPr lang="en-US" sz="4800" b="1" i="1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8F53D-D044-4AA3-A3CA-8C0E2EF05D9C}"/>
              </a:ext>
            </a:extLst>
          </p:cNvPr>
          <p:cNvSpPr txBox="1"/>
          <p:nvPr/>
        </p:nvSpPr>
        <p:spPr>
          <a:xfrm>
            <a:off x="609600" y="43815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ĐÁP CA 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(Tv 31, 1-2, 5, 6 ,7)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8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530"/>
            <a:ext cx="8686800" cy="493395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Alleluia-alleluia: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b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dạy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bảo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con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lối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bước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hướng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dẫn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con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trong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lý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Ngài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4433-2120-41A0-A3D3-7597BAB7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3DC8-5097-4543-A000-8ECCBA5F0E44}"/>
              </a:ext>
            </a:extLst>
          </p:cNvPr>
          <p:cNvSpPr txBox="1"/>
          <p:nvPr/>
        </p:nvSpPr>
        <p:spPr>
          <a:xfrm>
            <a:off x="152400" y="47053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119D492-791A-4B07-9FE1-194DBF86BF08}"/>
              </a:ext>
            </a:extLst>
          </p:cNvPr>
          <p:cNvSpPr/>
          <p:nvPr/>
        </p:nvSpPr>
        <p:spPr>
          <a:xfrm>
            <a:off x="1905000" y="485775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7A567B3-3977-4198-A66E-0368B3615B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" y="0"/>
            <a:ext cx="9132544" cy="51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6E57B0-FBE1-4069-9353-0FF179F9C607}"/>
              </a:ext>
            </a:extLst>
          </p:cNvPr>
          <p:cNvSpPr/>
          <p:nvPr/>
        </p:nvSpPr>
        <p:spPr>
          <a:xfrm>
            <a:off x="110426" y="4461332"/>
            <a:ext cx="2362200" cy="6204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              </a:t>
            </a:r>
            <a:r>
              <a:rPr lang="en-US" sz="1400" b="1" dirty="0">
                <a:solidFill>
                  <a:srgbClr val="FFFF00"/>
                </a:solidFill>
              </a:rPr>
              <a:t>BAN TRUYỀN THÔNG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                GP BAN MÊ THUỘT</a:t>
            </a:r>
          </a:p>
        </p:txBody>
      </p:sp>
      <p:pic>
        <p:nvPicPr>
          <p:cNvPr id="14" name="Picture 2" descr="Giáo Phận Ban Mê Thuột">
            <a:extLst>
              <a:ext uri="{FF2B5EF4-FFF2-40B4-BE49-F238E27FC236}">
                <a16:creationId xmlns:a16="http://schemas.microsoft.com/office/drawing/2014/main" id="{C71D78D1-AE5F-4BB2-A29D-0BE0143B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09403"/>
            <a:ext cx="525651" cy="5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90F08-5812-4D3B-94C7-C91CC178DF6C}"/>
              </a:ext>
            </a:extLst>
          </p:cNvPr>
          <p:cNvSpPr txBox="1"/>
          <p:nvPr/>
        </p:nvSpPr>
        <p:spPr>
          <a:xfrm>
            <a:off x="4865344" y="325755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PHÚC ÂM: Mc 7, 31-37</a:t>
            </a:r>
          </a:p>
        </p:txBody>
      </p:sp>
    </p:spTree>
    <p:extLst>
      <p:ext uri="{BB962C8B-B14F-4D97-AF65-F5344CB8AC3E}">
        <p14:creationId xmlns:p14="http://schemas.microsoft.com/office/powerpoint/2010/main" val="29292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Hiệp</a:t>
            </a:r>
            <a:r>
              <a:rPr lang="en-US" sz="72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54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3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Tv 106, 8-9</a:t>
            </a:r>
            <a:br>
              <a:rPr lang="en-US" sz="4800" b="1" i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br>
              <a:rPr lang="en-US" sz="40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96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9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48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48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129</Words>
  <Application>Microsoft Office PowerPoint</Application>
  <PresentationFormat>On-screen Show (16:9)</PresentationFormat>
  <Paragraphs>21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12_Office Theme</vt:lpstr>
      <vt:lpstr>PowerPoint Presentation</vt:lpstr>
      <vt:lpstr>Ca Nhập Lễ 94,6-7 </vt:lpstr>
      <vt:lpstr>PowerPoint Presentation</vt:lpstr>
      <vt:lpstr>PowerPoint Presentation</vt:lpstr>
      <vt:lpstr>Alleluia-alleluia:  Lạy Chúa, xin dạy bảo con theo lối bước của Chúa, và xin hướng dẫn con trong chân lý của Ngài    Alleluia.</vt:lpstr>
      <vt:lpstr>PowerPoint Presentation</vt:lpstr>
      <vt:lpstr>PowerPoint Presentation</vt:lpstr>
      <vt:lpstr>Ca Hiệp Lễ Tv 106, 8-9  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119</cp:revision>
  <dcterms:created xsi:type="dcterms:W3CDTF">2021-12-05T01:20:54Z</dcterms:created>
  <dcterms:modified xsi:type="dcterms:W3CDTF">2025-02-10T14:49:29Z</dcterms:modified>
</cp:coreProperties>
</file>