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8" r:id="rId3"/>
    <p:sldMasterId id="2147484004" r:id="rId4"/>
  </p:sldMasterIdLst>
  <p:notesMasterIdLst>
    <p:notesMasterId r:id="rId15"/>
  </p:notesMasterIdLst>
  <p:sldIdLst>
    <p:sldId id="9774" r:id="rId5"/>
    <p:sldId id="9692" r:id="rId6"/>
    <p:sldId id="385" r:id="rId7"/>
    <p:sldId id="9754" r:id="rId8"/>
    <p:sldId id="389" r:id="rId9"/>
    <p:sldId id="9779" r:id="rId10"/>
    <p:sldId id="9698" r:id="rId11"/>
    <p:sldId id="278" r:id="rId12"/>
    <p:sldId id="293" r:id="rId13"/>
    <p:sldId id="978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3" autoAdjust="0"/>
    <p:restoredTop sz="94693" autoAdjust="0"/>
  </p:normalViewPr>
  <p:slideViewPr>
    <p:cSldViewPr>
      <p:cViewPr varScale="1">
        <p:scale>
          <a:sx n="83" d="100"/>
          <a:sy n="83" d="100"/>
        </p:scale>
        <p:origin x="3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6B1C-5025-4096-AF56-0FB3166D07C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0649-494A-4DB4-957F-6DB1FDE32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3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90649-494A-4DB4-957F-6DB1FDE32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4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8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0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3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215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5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0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 descr="t5 t4 MC">
            <a:extLst>
              <a:ext uri="{FF2B5EF4-FFF2-40B4-BE49-F238E27FC236}">
                <a16:creationId xmlns:a16="http://schemas.microsoft.com/office/drawing/2014/main" id="{E37BC761-4626-41EF-8217-AF29E155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3F36E3-BC39-441E-A3F2-5F7C1FD23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6070"/>
            <a:ext cx="990600" cy="990600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44C2992-5828-498E-B368-EFAD688C44A7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NĂM TUẦN IV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 descr="t5 t4 MC">
            <a:extLst>
              <a:ext uri="{FF2B5EF4-FFF2-40B4-BE49-F238E27FC236}">
                <a16:creationId xmlns:a16="http://schemas.microsoft.com/office/drawing/2014/main" id="{E37BC761-4626-41EF-8217-AF29E155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3F36E3-BC39-441E-A3F2-5F7C1FD23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6070"/>
            <a:ext cx="990600" cy="990600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44C2992-5828-498E-B368-EFAD688C44A7}"/>
              </a:ext>
            </a:extLst>
          </p:cNvPr>
          <p:cNvSpPr txBox="1">
            <a:spLocks/>
          </p:cNvSpPr>
          <p:nvPr/>
        </p:nvSpPr>
        <p:spPr>
          <a:xfrm>
            <a:off x="3445889" y="1333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THỨ NĂM TUẦN IV MÙA CHAY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7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21839"/>
            <a:ext cx="8763000" cy="3867152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 hồn những ai tìm Chúa hãy vui mừng. Hãy tìm kiếm Chúa thì sẽ được sức mạnh, hãy luôn luôn tìm kiếm thánh nhan Chúa.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D0812-1D50-41C8-A4E8-63267AD852E9}"/>
              </a:ext>
            </a:extLst>
          </p:cNvPr>
          <p:cNvSpPr txBox="1"/>
          <p:nvPr/>
        </p:nvSpPr>
        <p:spPr>
          <a:xfrm>
            <a:off x="1066800" y="6667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9650930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114550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Bài Ðọc I:</a:t>
            </a:r>
            <a:r>
              <a:rPr lang="vi-VN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32, 7-14</a:t>
            </a:r>
            <a:endParaRPr lang="en-US" sz="4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Xuất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“Xin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tỏ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khoan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dung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đối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lỗi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591"/>
            <a:ext cx="8153400" cy="3181352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Tv: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105, 19-20. 21-22. 23</a:t>
            </a:r>
            <a:br>
              <a:rPr lang="de-DE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huệ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456C1-62D6-4803-A016-943B5971D1B5}"/>
              </a:ext>
            </a:extLst>
          </p:cNvPr>
          <p:cNvSpPr txBox="1"/>
          <p:nvPr/>
        </p:nvSpPr>
        <p:spPr>
          <a:xfrm>
            <a:off x="2590800" y="74295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ĐAP CA :</a:t>
            </a:r>
          </a:p>
        </p:txBody>
      </p:sp>
    </p:spTree>
    <p:extLst>
      <p:ext uri="{BB962C8B-B14F-4D97-AF65-F5344CB8AC3E}">
        <p14:creationId xmlns:p14="http://schemas.microsoft.com/office/powerpoint/2010/main" val="423386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47750"/>
            <a:ext cx="83820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“Ta không muốn kẻ gian ác phải chết, nhưng muốn nó ăn năn sám hối và được sống”.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58565"/>
            <a:ext cx="66783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028" name="Picture 4" descr="t5 t4 MC">
            <a:extLst>
              <a:ext uri="{FF2B5EF4-FFF2-40B4-BE49-F238E27FC236}">
                <a16:creationId xmlns:a16="http://schemas.microsoft.com/office/drawing/2014/main" id="{E37BC761-4626-41EF-8217-AF29E155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3F36E3-BC39-441E-A3F2-5F7C1FD23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6070"/>
            <a:ext cx="990600" cy="990600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44C2992-5828-498E-B368-EFAD688C44A7}"/>
              </a:ext>
            </a:extLst>
          </p:cNvPr>
          <p:cNvSpPr txBox="1">
            <a:spLocks/>
          </p:cNvSpPr>
          <p:nvPr/>
        </p:nvSpPr>
        <p:spPr>
          <a:xfrm>
            <a:off x="3124200" y="3028950"/>
            <a:ext cx="5715000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5, 31-47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4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978991"/>
            <a:ext cx="7848600" cy="3954959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lề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luật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ghi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Ta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4E6B7-9BAE-465E-B668-C9B4A5F97AA9}"/>
              </a:ext>
            </a:extLst>
          </p:cNvPr>
          <p:cNvSpPr txBox="1"/>
          <p:nvPr/>
        </p:nvSpPr>
        <p:spPr>
          <a:xfrm>
            <a:off x="2590800" y="4381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Ca </a:t>
            </a:r>
            <a:r>
              <a:rPr lang="en-US" sz="4400" b="1" dirty="0" err="1">
                <a:solidFill>
                  <a:srgbClr val="FFFF00"/>
                </a:solidFill>
              </a:rPr>
              <a:t>Hiệp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Lễ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186</Words>
  <Application>Microsoft Office PowerPoint</Application>
  <PresentationFormat>On-screen Show (16:9)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UTM American Sans</vt:lpstr>
      <vt:lpstr>Office Theme</vt:lpstr>
      <vt:lpstr>1_Office Theme</vt:lpstr>
      <vt:lpstr>2_Office Theme</vt:lpstr>
      <vt:lpstr>19_Office Theme</vt:lpstr>
      <vt:lpstr> </vt:lpstr>
      <vt:lpstr>Tâm hồn những ai tìm Chúa hãy vui mừng. Hãy tìm kiếm Chúa thì sẽ được sức mạnh, hãy luôn luôn tìm kiếm thánh nhan Chúa.</vt:lpstr>
      <vt:lpstr>PowerPoint Presentation</vt:lpstr>
      <vt:lpstr> Tv: 105, 19-20. 21-22. 23 Ðáp: Lạy Chúa, xin nhớ chúng con khi gia ân huệ cho dân Ngài</vt:lpstr>
      <vt:lpstr>Chúa phán: “Ta không muốn kẻ gian ác phải chết, nhưng muốn nó ăn năn sám hối và được sống”.</vt:lpstr>
      <vt:lpstr> </vt:lpstr>
      <vt:lpstr>PowerPoint Presentation</vt:lpstr>
      <vt:lpstr>Chúa phán: Ta sẽ đặt lề luật Ta trong đáy lòng chúng, và sẽ ghi nó trong tâm hồn chúng, Ta sẽ là Chúa của chúng, và chúng sẽ là dân Ta.</vt:lpstr>
      <vt:lpstr>Ca Kết Lễ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83</cp:revision>
  <dcterms:created xsi:type="dcterms:W3CDTF">2023-01-29T22:00:16Z</dcterms:created>
  <dcterms:modified xsi:type="dcterms:W3CDTF">2025-03-25T03:06:25Z</dcterms:modified>
</cp:coreProperties>
</file>