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840" r:id="rId3"/>
    <p:sldMasterId id="2147483852" r:id="rId4"/>
    <p:sldMasterId id="2147483864" r:id="rId5"/>
  </p:sldMasterIdLst>
  <p:sldIdLst>
    <p:sldId id="405" r:id="rId6"/>
    <p:sldId id="386" r:id="rId7"/>
    <p:sldId id="407" r:id="rId8"/>
    <p:sldId id="376" r:id="rId9"/>
    <p:sldId id="375" r:id="rId10"/>
    <p:sldId id="465" r:id="rId11"/>
    <p:sldId id="464" r:id="rId12"/>
    <p:sldId id="455" r:id="rId13"/>
    <p:sldId id="283" r:id="rId14"/>
    <p:sldId id="290" r:id="rId15"/>
    <p:sldId id="46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2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0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6" name="Picture 2" descr="t2 t2 PS">
            <a:extLst>
              <a:ext uri="{FF2B5EF4-FFF2-40B4-BE49-F238E27FC236}">
                <a16:creationId xmlns:a16="http://schemas.microsoft.com/office/drawing/2014/main" id="{23B976B1-16F9-4084-86FA-B460AE00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1DC50B-14CB-4384-BDA6-6015188E6D14}"/>
              </a:ext>
            </a:extLst>
          </p:cNvPr>
          <p:cNvSpPr txBox="1"/>
          <p:nvPr/>
        </p:nvSpPr>
        <p:spPr>
          <a:xfrm>
            <a:off x="3048000" y="2952750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hai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II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203D1F-768B-400B-BF06-C79474A61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6" name="Picture 2" descr="t2 t2 PS">
            <a:extLst>
              <a:ext uri="{FF2B5EF4-FFF2-40B4-BE49-F238E27FC236}">
                <a16:creationId xmlns:a16="http://schemas.microsoft.com/office/drawing/2014/main" id="{23B976B1-16F9-4084-86FA-B460AE00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1DC50B-14CB-4384-BDA6-6015188E6D14}"/>
              </a:ext>
            </a:extLst>
          </p:cNvPr>
          <p:cNvSpPr txBox="1"/>
          <p:nvPr/>
        </p:nvSpPr>
        <p:spPr>
          <a:xfrm>
            <a:off x="3048000" y="2952750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hai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II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203D1F-768B-400B-BF06-C79474A61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1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534400" cy="5143499"/>
          </a:xfrm>
        </p:spPr>
        <p:txBody>
          <a:bodyPr/>
          <a:lstStyle/>
          <a:p>
            <a:pPr algn="just"/>
            <a:br>
              <a:rPr lang="en-US" sz="6600" dirty="0">
                <a:solidFill>
                  <a:srgbClr val="C00000"/>
                </a:solidFill>
              </a:rPr>
            </a:br>
            <a:r>
              <a:rPr lang="vi-VN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Kitô một khi từ cõi chết sống lại, Người không chết nữa, sự chết không còn làm chủ được Người nữa – Allêluia.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8D27B-A315-444C-AEE1-5BBA35A58A23}"/>
              </a:ext>
            </a:extLst>
          </p:cNvPr>
          <p:cNvSpPr txBox="1"/>
          <p:nvPr/>
        </p:nvSpPr>
        <p:spPr>
          <a:xfrm>
            <a:off x="2057400" y="51435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542"/>
            <a:ext cx="8153400" cy="81914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đọc</a:t>
            </a:r>
            <a:r>
              <a:rPr lang="en-US" sz="4000" b="1" dirty="0">
                <a:solidFill>
                  <a:srgbClr val="C00000"/>
                </a:solidFill>
              </a:rPr>
              <a:t> 1.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4, 23-31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9840"/>
            <a:ext cx="4191000" cy="19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BFC1-F5B7-4FBB-9B46-89B3E581D35B}"/>
              </a:ext>
            </a:extLst>
          </p:cNvPr>
          <p:cNvSpPr txBox="1"/>
          <p:nvPr/>
        </p:nvSpPr>
        <p:spPr>
          <a:xfrm>
            <a:off x="914400" y="819150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4E28F-799C-49B5-B7D6-B20926ABA400}"/>
              </a:ext>
            </a:extLst>
          </p:cNvPr>
          <p:cNvSpPr txBox="1"/>
          <p:nvPr/>
        </p:nvSpPr>
        <p:spPr>
          <a:xfrm>
            <a:off x="304800" y="1400805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“Khi họ cầu nguyện xong, thì được đầy Thánh Thần và tin tưởng rao giảng lời Chúa”.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10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Phúc cho tất cả những ai tin tưởng nơi Chúa (c. 13b).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60C4-CB43-4B33-B878-ADA06D79F041}"/>
              </a:ext>
            </a:extLst>
          </p:cNvPr>
          <p:cNvSpPr txBox="1"/>
          <p:nvPr/>
        </p:nvSpPr>
        <p:spPr>
          <a:xfrm>
            <a:off x="2133600" y="666750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F70D-3DDE-479B-A326-B799F5D636E3}"/>
              </a:ext>
            </a:extLst>
          </p:cNvPr>
          <p:cNvSpPr txBox="1"/>
          <p:nvPr/>
        </p:nvSpPr>
        <p:spPr>
          <a:xfrm>
            <a:off x="1371600" y="1343420"/>
            <a:ext cx="807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Tv 2, 1-3. 4-6. 7-9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E5C943-3F73-45F4-90F0-FB71A099268D}"/>
              </a:ext>
            </a:extLst>
          </p:cNvPr>
          <p:cNvSpPr txBox="1"/>
          <p:nvPr/>
        </p:nvSpPr>
        <p:spPr>
          <a:xfrm>
            <a:off x="609600" y="742950"/>
            <a:ext cx="8153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</a:t>
            </a:r>
          </a:p>
          <a:p>
            <a:pPr algn="just"/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 – Alleluia.</a:t>
            </a:r>
            <a:endParaRPr lang="en-US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6" name="Picture 2" descr="t2 t2 PS">
            <a:extLst>
              <a:ext uri="{FF2B5EF4-FFF2-40B4-BE49-F238E27FC236}">
                <a16:creationId xmlns:a16="http://schemas.microsoft.com/office/drawing/2014/main" id="{23B976B1-16F9-4084-86FA-B460AE00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1DC50B-14CB-4384-BDA6-6015188E6D14}"/>
              </a:ext>
            </a:extLst>
          </p:cNvPr>
          <p:cNvSpPr txBox="1"/>
          <p:nvPr/>
        </p:nvSpPr>
        <p:spPr>
          <a:xfrm>
            <a:off x="4114800" y="3181350"/>
            <a:ext cx="358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3, 1-8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203D1F-768B-400B-BF06-C79474A61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2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E9A2B-8C0B-49D1-A6A6-1AF2074C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" y="0"/>
            <a:ext cx="9164075" cy="5143500"/>
          </a:xfrm>
        </p:spPr>
      </p:pic>
    </p:spTree>
    <p:extLst>
      <p:ext uri="{BB962C8B-B14F-4D97-AF65-F5344CB8AC3E}">
        <p14:creationId xmlns:p14="http://schemas.microsoft.com/office/powerpoint/2010/main" val="161932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3DDA-7CAD-4057-9CD4-77C8F381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"/>
            <a:ext cx="9144000" cy="514462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0B7DE3-055A-4F40-8C13-8BAD1743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571"/>
            <a:ext cx="3352800" cy="396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29167-AC72-4326-AE84-AE1FF5C102D7}"/>
              </a:ext>
            </a:extLst>
          </p:cNvPr>
          <p:cNvSpPr txBox="1"/>
          <p:nvPr/>
        </p:nvSpPr>
        <p:spPr>
          <a:xfrm>
            <a:off x="4267200" y="1581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</p:spTree>
    <p:extLst>
      <p:ext uri="{BB962C8B-B14F-4D97-AF65-F5344CB8AC3E}">
        <p14:creationId xmlns:p14="http://schemas.microsoft.com/office/powerpoint/2010/main" val="40928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25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444A3-13DC-4DF9-B57F-74152CD4DA28}"/>
              </a:ext>
            </a:extLst>
          </p:cNvPr>
          <p:cNvSpPr txBox="1"/>
          <p:nvPr/>
        </p:nvSpPr>
        <p:spPr>
          <a:xfrm>
            <a:off x="762000" y="2821454"/>
            <a:ext cx="8001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Giê-su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đứng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môn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đệ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rằng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–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Allêluia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171</Words>
  <Application>Microsoft Office PowerPoint</Application>
  <PresentationFormat>On-screen Show (16:9)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Helvetica Neue</vt:lpstr>
      <vt:lpstr>UTM American Sans</vt:lpstr>
      <vt:lpstr>Office Theme</vt:lpstr>
      <vt:lpstr>4_Office Theme</vt:lpstr>
      <vt:lpstr>16_Office Theme</vt:lpstr>
      <vt:lpstr>17_Office Theme</vt:lpstr>
      <vt:lpstr>12_Office Theme</vt:lpstr>
      <vt:lpstr>PowerPoint Presentation</vt:lpstr>
      <vt:lpstr> Chúa Kitô một khi từ cõi chết sống lại, Người không chết nữa, sự chết không còn làm chủ được Người nữa – Allêluia.</vt:lpstr>
      <vt:lpstr>Bài đọc 1. Cv 4, 23-31</vt:lpstr>
      <vt:lpstr>Ðáp: Phúc cho tất cả những ai tin tưởng nơi Chúa (c. 13b).</vt:lpstr>
      <vt:lpstr>PowerPoint Presentation</vt:lpstr>
      <vt:lpstr>PowerPoint Presentation</vt:lpstr>
      <vt:lpstr>PowerPoint Presentation</vt:lpstr>
      <vt:lpstr>PowerPoint Presentation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30</cp:revision>
  <dcterms:created xsi:type="dcterms:W3CDTF">2025-03-06T03:16:32Z</dcterms:created>
  <dcterms:modified xsi:type="dcterms:W3CDTF">2025-04-26T17:15:47Z</dcterms:modified>
</cp:coreProperties>
</file>