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Lst>
  <p:notesMasterIdLst>
    <p:notesMasterId r:id="rId15"/>
  </p:notesMasterIdLst>
  <p:sldIdLst>
    <p:sldId id="256" r:id="rId4"/>
    <p:sldId id="358" r:id="rId5"/>
    <p:sldId id="387" r:id="rId6"/>
    <p:sldId id="370" r:id="rId7"/>
    <p:sldId id="463" r:id="rId8"/>
    <p:sldId id="481" r:id="rId9"/>
    <p:sldId id="461" r:id="rId10"/>
    <p:sldId id="414" r:id="rId11"/>
    <p:sldId id="422" r:id="rId12"/>
    <p:sldId id="433" r:id="rId13"/>
    <p:sldId id="48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3" d="100"/>
          <a:sy n="83" d="100"/>
        </p:scale>
        <p:origin x="800"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1DE4D-090A-48C9-99B7-0BB1FB5F858F}"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4401-F08B-4ACC-99CD-2533AB8AC232}" type="slidenum">
              <a:rPr lang="en-US" smtClean="0"/>
              <a:t>‹#›</a:t>
            </a:fld>
            <a:endParaRPr lang="en-US"/>
          </a:p>
        </p:txBody>
      </p:sp>
    </p:spTree>
    <p:extLst>
      <p:ext uri="{BB962C8B-B14F-4D97-AF65-F5344CB8AC3E}">
        <p14:creationId xmlns:p14="http://schemas.microsoft.com/office/powerpoint/2010/main" val="38293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4</a:t>
            </a:fld>
            <a:endParaRPr lang="en-US"/>
          </a:p>
        </p:txBody>
      </p:sp>
    </p:spTree>
    <p:extLst>
      <p:ext uri="{BB962C8B-B14F-4D97-AF65-F5344CB8AC3E}">
        <p14:creationId xmlns:p14="http://schemas.microsoft.com/office/powerpoint/2010/main" val="417041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BA4A0-73B6-49E7-A441-BC8F089A94F0}"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BA4A0-73B6-49E7-A441-BC8F089A94F0}" type="datetimeFigureOut">
              <a:rPr lang="en-US" smtClean="0"/>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BA4A0-73B6-49E7-A441-BC8F089A94F0}"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5/31/2025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7" name="Picture 6">
            <a:extLst>
              <a:ext uri="{FF2B5EF4-FFF2-40B4-BE49-F238E27FC236}">
                <a16:creationId xmlns:a16="http://schemas.microsoft.com/office/drawing/2014/main" id="{7961B2D2-20DE-4C97-A5B9-B6970CBD3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
        <p:nvSpPr>
          <p:cNvPr id="9" name="TextBox 8">
            <a:extLst>
              <a:ext uri="{FF2B5EF4-FFF2-40B4-BE49-F238E27FC236}">
                <a16:creationId xmlns:a16="http://schemas.microsoft.com/office/drawing/2014/main" id="{61D550A9-E031-4B45-8F59-8AF69037924C}"/>
              </a:ext>
            </a:extLst>
          </p:cNvPr>
          <p:cNvSpPr txBox="1"/>
          <p:nvPr/>
        </p:nvSpPr>
        <p:spPr>
          <a:xfrm>
            <a:off x="3505200" y="3105150"/>
            <a:ext cx="54102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HAI TUẦN VII PHỤC SINH</a:t>
            </a:r>
            <a:endParaRPr lang="en-US" sz="2800" b="1" i="0" dirty="0">
              <a:solidFill>
                <a:srgbClr val="00B0F0"/>
              </a:solidFill>
              <a:effectLst/>
              <a:latin typeface="Helvetica Neue"/>
            </a:endParaRPr>
          </a:p>
        </p:txBody>
      </p:sp>
      <p:pic>
        <p:nvPicPr>
          <p:cNvPr id="3" name="Picture 2" descr="Suy Niệm Lời Chúa | Thứ Ba Tuần VII Mùa Phục Sinh | Ga 17:1-11a | Phút Cầu  Nguyện">
            <a:extLst>
              <a:ext uri="{FF2B5EF4-FFF2-40B4-BE49-F238E27FC236}">
                <a16:creationId xmlns:a16="http://schemas.microsoft.com/office/drawing/2014/main" id="{97E76218-4675-4988-97FA-710CE6D95B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4"/>
            <a:ext cx="914400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0C32088-4CC4-4E83-8C0B-1F8C4B50F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285750"/>
            <a:ext cx="990600" cy="990600"/>
          </a:xfrm>
          <a:prstGeom prst="rect">
            <a:avLst/>
          </a:prstGeom>
        </p:spPr>
      </p:pic>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7" name="Picture 6">
            <a:extLst>
              <a:ext uri="{FF2B5EF4-FFF2-40B4-BE49-F238E27FC236}">
                <a16:creationId xmlns:a16="http://schemas.microsoft.com/office/drawing/2014/main" id="{7961B2D2-20DE-4C97-A5B9-B6970CBD3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
        <p:nvSpPr>
          <p:cNvPr id="9" name="TextBox 8">
            <a:extLst>
              <a:ext uri="{FF2B5EF4-FFF2-40B4-BE49-F238E27FC236}">
                <a16:creationId xmlns:a16="http://schemas.microsoft.com/office/drawing/2014/main" id="{61D550A9-E031-4B45-8F59-8AF69037924C}"/>
              </a:ext>
            </a:extLst>
          </p:cNvPr>
          <p:cNvSpPr txBox="1"/>
          <p:nvPr/>
        </p:nvSpPr>
        <p:spPr>
          <a:xfrm>
            <a:off x="3505200" y="3105150"/>
            <a:ext cx="54102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HAI TUẦN VII PHỤC SINH</a:t>
            </a:r>
            <a:endParaRPr lang="en-US" sz="2800" b="1" i="0" dirty="0">
              <a:solidFill>
                <a:srgbClr val="00B0F0"/>
              </a:solidFill>
              <a:effectLst/>
              <a:latin typeface="Helvetica Neue"/>
            </a:endParaRPr>
          </a:p>
        </p:txBody>
      </p:sp>
      <p:pic>
        <p:nvPicPr>
          <p:cNvPr id="3" name="Picture 2" descr="Suy Niệm Lời Chúa | Thứ Ba Tuần VII Mùa Phục Sinh | Ga 17:1-11a | Phút Cầu  Nguyện">
            <a:extLst>
              <a:ext uri="{FF2B5EF4-FFF2-40B4-BE49-F238E27FC236}">
                <a16:creationId xmlns:a16="http://schemas.microsoft.com/office/drawing/2014/main" id="{97E76218-4675-4988-97FA-710CE6D95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4"/>
            <a:ext cx="914400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0C32088-4CC4-4E83-8C0B-1F8C4B50F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410" y="361950"/>
            <a:ext cx="990600" cy="990600"/>
          </a:xfrm>
          <a:prstGeom prst="rect">
            <a:avLst/>
          </a:prstGeom>
        </p:spPr>
      </p:pic>
    </p:spTree>
    <p:extLst>
      <p:ext uri="{BB962C8B-B14F-4D97-AF65-F5344CB8AC3E}">
        <p14:creationId xmlns:p14="http://schemas.microsoft.com/office/powerpoint/2010/main" val="129587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4791"/>
            <a:ext cx="9144000" cy="760559"/>
          </a:xfrm>
        </p:spPr>
        <p:txBody>
          <a:bodyPr>
            <a:normAutofit fontScale="90000"/>
          </a:bodyPr>
          <a:lstStyle/>
          <a:p>
            <a:r>
              <a:rPr lang="en-US" sz="6600" b="1" dirty="0">
                <a:solidFill>
                  <a:srgbClr val="C00000"/>
                </a:solidFill>
              </a:rPr>
              <a:t>Ca </a:t>
            </a:r>
            <a:r>
              <a:rPr lang="en-US" sz="6600" b="1" dirty="0" err="1">
                <a:solidFill>
                  <a:srgbClr val="C00000"/>
                </a:solidFill>
              </a:rPr>
              <a:t>Nhập</a:t>
            </a:r>
            <a:r>
              <a:rPr lang="en-US" sz="6600" b="1" dirty="0">
                <a:solidFill>
                  <a:srgbClr val="C00000"/>
                </a:solidFill>
              </a:rPr>
              <a:t> </a:t>
            </a:r>
            <a:r>
              <a:rPr lang="en-US" sz="66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323850" y="971550"/>
            <a:ext cx="8496300" cy="3477875"/>
          </a:xfrm>
          <a:prstGeom prst="rect">
            <a:avLst/>
          </a:prstGeom>
          <a:noFill/>
        </p:spPr>
        <p:txBody>
          <a:bodyPr wrap="square" rtlCol="0">
            <a:spAutoFit/>
          </a:bodyPr>
          <a:lstStyle/>
          <a:p>
            <a:pPr algn="just"/>
            <a:r>
              <a:rPr lang="vi-VN" sz="4400" b="1" i="0" dirty="0">
                <a:solidFill>
                  <a:srgbClr val="C00000"/>
                </a:solidFill>
                <a:effectLst/>
                <a:latin typeface="Arial" panose="020B0604020202020204" pitchFamily="34" charset="0"/>
              </a:rPr>
              <a:t>Ta là Đấng trước hết và là Đấng sau cùng; Ta là Đấng hằng sống, Ta đã chết, nhưng Ta vẫn sống đến muôn đời – Alleluia.</a:t>
            </a:r>
            <a:endParaRPr lang="en-US" sz="4400" b="1" dirty="0">
              <a:solidFill>
                <a:srgbClr val="C00000"/>
              </a:solidFill>
            </a:endParaRPr>
          </a:p>
        </p:txBody>
      </p:sp>
    </p:spTree>
    <p:extLst>
      <p:ext uri="{BB962C8B-B14F-4D97-AF65-F5344CB8AC3E}">
        <p14:creationId xmlns:p14="http://schemas.microsoft.com/office/powerpoint/2010/main" val="299509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9550"/>
            <a:ext cx="8839200" cy="2571750"/>
          </a:xfrm>
        </p:spPr>
        <p:txBody>
          <a:bodyPr>
            <a:normAutofit fontScale="90000"/>
          </a:bodyPr>
          <a:lstStyle/>
          <a:p>
            <a:pPr algn="l"/>
            <a:r>
              <a:rPr lang="en-US" sz="3600" dirty="0" err="1">
                <a:solidFill>
                  <a:srgbClr val="C00000"/>
                </a:solidFill>
              </a:rPr>
              <a:t>Bài</a:t>
            </a:r>
            <a:r>
              <a:rPr lang="en-US" sz="3600" dirty="0">
                <a:solidFill>
                  <a:srgbClr val="C00000"/>
                </a:solidFill>
              </a:rPr>
              <a:t> </a:t>
            </a:r>
            <a:r>
              <a:rPr lang="en-US" sz="3600" dirty="0" err="1">
                <a:solidFill>
                  <a:srgbClr val="C00000"/>
                </a:solidFill>
              </a:rPr>
              <a:t>đọc</a:t>
            </a:r>
            <a:r>
              <a:rPr lang="en-US" sz="3600" dirty="0">
                <a:solidFill>
                  <a:srgbClr val="C00000"/>
                </a:solidFill>
              </a:rPr>
              <a:t> 1</a:t>
            </a:r>
            <a:r>
              <a:rPr lang="en-US" sz="3600" dirty="0">
                <a:solidFill>
                  <a:srgbClr val="0070C0"/>
                </a:solidFill>
                <a:latin typeface="Arial" panose="020B0604020202020204" pitchFamily="34" charset="0"/>
                <a:cs typeface="Arial" panose="020B0604020202020204" pitchFamily="34" charset="0"/>
              </a:rPr>
              <a:t>.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20, 17-27</a:t>
            </a:r>
            <a:br>
              <a:rPr lang="en-US" sz="4000" dirty="0">
                <a:solidFill>
                  <a:srgbClr val="0070C0"/>
                </a:solidFill>
                <a:latin typeface="Arial" panose="020B0604020202020204" pitchFamily="34" charset="0"/>
                <a:cs typeface="Arial" panose="020B0604020202020204" pitchFamily="34" charset="0"/>
              </a:rPr>
            </a:br>
            <a:r>
              <a:rPr lang="vi-VN" sz="4000" b="1" i="1" dirty="0">
                <a:solidFill>
                  <a:srgbClr val="C00000"/>
                </a:solidFill>
                <a:effectLst/>
                <a:latin typeface="Arial" panose="020B0604020202020204" pitchFamily="34" charset="0"/>
              </a:rPr>
              <a:t>“Tôi đi cho hết quãng đường đời và hoàn tất nhiệm vụ rao giảng lời Chúa”.</a:t>
            </a:r>
            <a:br>
              <a:rPr lang="en-US" b="0" i="1" dirty="0">
                <a:solidFill>
                  <a:srgbClr val="333333"/>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876550"/>
            <a:ext cx="4724400" cy="2267750"/>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352800" y="438150"/>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1600200" y="1504950"/>
            <a:ext cx="6553200" cy="646331"/>
          </a:xfrm>
          <a:prstGeom prst="rect">
            <a:avLst/>
          </a:prstGeom>
          <a:noFill/>
        </p:spPr>
        <p:txBody>
          <a:bodyPr wrap="square">
            <a:spAutoFit/>
          </a:bodyPr>
          <a:lstStyle/>
          <a:p>
            <a:r>
              <a:rPr lang="en-US" sz="3600" b="0" i="0" dirty="0">
                <a:solidFill>
                  <a:srgbClr val="0070C0"/>
                </a:solidFill>
                <a:effectLst/>
                <a:latin typeface="Arial" panose="020B0604020202020204" pitchFamily="34" charset="0"/>
              </a:rPr>
              <a:t>Tv 67, 10-11. 20-21</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838200" y="2209801"/>
            <a:ext cx="7467600" cy="2266949"/>
          </a:xfrm>
        </p:spPr>
        <p:txBody>
          <a:bodyPr>
            <a:normAutofit/>
          </a:bodyPr>
          <a:lstStyle/>
          <a:p>
            <a:pPr algn="just"/>
            <a:r>
              <a:rPr lang="vi-VN" b="1" i="0" dirty="0">
                <a:solidFill>
                  <a:srgbClr val="C00000"/>
                </a:solidFill>
                <a:effectLst/>
                <a:latin typeface="Arial" panose="020B0604020202020204" pitchFamily="34" charset="0"/>
              </a:rPr>
              <a:t>Ðáp: Chư quốc trần ai, hãy ca khen Thiên Chúa</a:t>
            </a:r>
            <a:endParaRPr lang="en-US" b="1" i="1" dirty="0">
              <a:solidFill>
                <a:srgbClr val="C00000"/>
              </a:solidFill>
            </a:endParaRPr>
          </a:p>
        </p:txBody>
      </p:sp>
      <p:pic>
        <p:nvPicPr>
          <p:cNvPr id="3" name="Picture 2">
            <a:extLst>
              <a:ext uri="{FF2B5EF4-FFF2-40B4-BE49-F238E27FC236}">
                <a16:creationId xmlns:a16="http://schemas.microsoft.com/office/drawing/2014/main" id="{6DC60AD3-1509-46E1-9202-2209278CD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4171950"/>
            <a:ext cx="885825" cy="885825"/>
          </a:xfrm>
          <a:prstGeom prst="rect">
            <a:avLst/>
          </a:prstGeom>
        </p:spPr>
      </p:pic>
    </p:spTree>
    <p:extLst>
      <p:ext uri="{BB962C8B-B14F-4D97-AF65-F5344CB8AC3E}">
        <p14:creationId xmlns:p14="http://schemas.microsoft.com/office/powerpoint/2010/main" val="14900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1447800" y="285750"/>
            <a:ext cx="6248400" cy="707886"/>
          </a:xfrm>
          <a:prstGeom prst="rect">
            <a:avLst/>
          </a:prstGeom>
          <a:noFill/>
        </p:spPr>
        <p:txBody>
          <a:bodyPr wrap="square">
            <a:spAutoFit/>
          </a:bodyPr>
          <a:lstStyle/>
          <a:p>
            <a:r>
              <a:rPr lang="en-US" sz="4000" b="1" i="0" dirty="0">
                <a:solidFill>
                  <a:srgbClr val="C00000"/>
                </a:solidFill>
                <a:effectLst/>
                <a:latin typeface="Arial" panose="020B0604020202020204" pitchFamily="34" charset="0"/>
              </a:rPr>
              <a:t>Alleluia: </a:t>
            </a:r>
            <a:r>
              <a:rPr lang="en-US" sz="4000" b="0" i="0" dirty="0">
                <a:solidFill>
                  <a:srgbClr val="333333"/>
                </a:solidFill>
                <a:effectLst/>
                <a:latin typeface="Arial" panose="020B0604020202020204" pitchFamily="34" charset="0"/>
              </a:rPr>
              <a:t> </a:t>
            </a:r>
            <a:r>
              <a:rPr lang="en-US" sz="4000" b="0" i="0" dirty="0">
                <a:solidFill>
                  <a:srgbClr val="0070C0"/>
                </a:solidFill>
                <a:effectLst/>
                <a:latin typeface="Arial" panose="020B0604020202020204" pitchFamily="34" charset="0"/>
              </a:rPr>
              <a:t>Ga 14, 16</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vi-VN" b="1" i="0" dirty="0">
                <a:solidFill>
                  <a:srgbClr val="C00000"/>
                </a:solidFill>
                <a:effectLst/>
                <a:latin typeface="Arial" panose="020B0604020202020204" pitchFamily="34" charset="0"/>
              </a:rPr>
              <a:t>Alleluia, alleluia! – Thầy sẽ xin cùng Cha, và Người sẽ ban cho các con Ðấng Phù Trợ khác, để Ngài ở với các con luôn mãi. – Alleluia.</a:t>
            </a:r>
            <a:endParaRPr lang="en-US" b="1" i="1" dirty="0">
              <a:solidFill>
                <a:srgbClr val="C00000"/>
              </a:solidFill>
            </a:endParaRPr>
          </a:p>
        </p:txBody>
      </p:sp>
      <p:pic>
        <p:nvPicPr>
          <p:cNvPr id="4" name="Picture 3">
            <a:extLst>
              <a:ext uri="{FF2B5EF4-FFF2-40B4-BE49-F238E27FC236}">
                <a16:creationId xmlns:a16="http://schemas.microsoft.com/office/drawing/2014/main" id="{5568F5BC-AE6E-4715-9C24-7E69D9FE2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4248150"/>
            <a:ext cx="809625" cy="809625"/>
          </a:xfrm>
          <a:prstGeom prst="rect">
            <a:avLst/>
          </a:prstGeom>
        </p:spPr>
      </p:pic>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7" name="Picture 6">
            <a:extLst>
              <a:ext uri="{FF2B5EF4-FFF2-40B4-BE49-F238E27FC236}">
                <a16:creationId xmlns:a16="http://schemas.microsoft.com/office/drawing/2014/main" id="{7961B2D2-20DE-4C97-A5B9-B6970CBD3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pic>
        <p:nvPicPr>
          <p:cNvPr id="3" name="Picture 2" descr="Suy Niệm Lời Chúa | Thứ Ba Tuần VII Mùa Phục Sinh | Ga 17:1-11a | Phút Cầu  Nguyện">
            <a:extLst>
              <a:ext uri="{FF2B5EF4-FFF2-40B4-BE49-F238E27FC236}">
                <a16:creationId xmlns:a16="http://schemas.microsoft.com/office/drawing/2014/main" id="{97E76218-4675-4988-97FA-710CE6D95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 y="0"/>
            <a:ext cx="914400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0C32088-4CC4-4E83-8C0B-1F8C4B50F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209550"/>
            <a:ext cx="990600" cy="990600"/>
          </a:xfrm>
          <a:prstGeom prst="rect">
            <a:avLst/>
          </a:prstGeom>
        </p:spPr>
      </p:pic>
      <p:sp>
        <p:nvSpPr>
          <p:cNvPr id="10" name="TextBox 9">
            <a:extLst>
              <a:ext uri="{FF2B5EF4-FFF2-40B4-BE49-F238E27FC236}">
                <a16:creationId xmlns:a16="http://schemas.microsoft.com/office/drawing/2014/main" id="{C56D6978-24CD-413A-9F7F-BCFF37ABA016}"/>
              </a:ext>
            </a:extLst>
          </p:cNvPr>
          <p:cNvSpPr txBox="1"/>
          <p:nvPr/>
        </p:nvSpPr>
        <p:spPr>
          <a:xfrm>
            <a:off x="3760694" y="2952750"/>
            <a:ext cx="5410200" cy="646331"/>
          </a:xfrm>
          <a:prstGeom prst="rect">
            <a:avLst/>
          </a:prstGeom>
          <a:noFill/>
        </p:spPr>
        <p:txBody>
          <a:bodyPr wrap="square">
            <a:spAutoFit/>
          </a:bodyPr>
          <a:lstStyle/>
          <a:p>
            <a:pPr algn="l"/>
            <a:r>
              <a:rPr lang="pt-BR" sz="3600" b="1" i="0" dirty="0">
                <a:solidFill>
                  <a:srgbClr val="FFFF00"/>
                </a:solidFill>
                <a:effectLst/>
                <a:latin typeface="Arial" panose="020B0604020202020204" pitchFamily="34" charset="0"/>
              </a:rPr>
              <a:t>Phúc Âm: Ga 17, 1-11a</a:t>
            </a:r>
            <a:endParaRPr lang="en-US" sz="3600" b="1" i="0" dirty="0">
              <a:solidFill>
                <a:srgbClr val="FFFF00"/>
              </a:solidFill>
              <a:effectLst/>
              <a:latin typeface="Helvetica Neue"/>
            </a:endParaRPr>
          </a:p>
        </p:txBody>
      </p:sp>
    </p:spTree>
    <p:extLst>
      <p:ext uri="{BB962C8B-B14F-4D97-AF65-F5344CB8AC3E}">
        <p14:creationId xmlns:p14="http://schemas.microsoft.com/office/powerpoint/2010/main" val="93204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b="1" dirty="0">
                <a:solidFill>
                  <a:srgbClr val="C00000"/>
                </a:solidFill>
              </a:rPr>
              <a:t>Ca </a:t>
            </a:r>
            <a:r>
              <a:rPr lang="en-US" sz="6000" b="1" dirty="0" err="1">
                <a:solidFill>
                  <a:srgbClr val="C00000"/>
                </a:solidFill>
              </a:rPr>
              <a:t>Dâng</a:t>
            </a:r>
            <a:r>
              <a:rPr lang="en-US" sz="6000" b="1" dirty="0">
                <a:solidFill>
                  <a:srgbClr val="C00000"/>
                </a:solidFill>
              </a:rPr>
              <a:t> </a:t>
            </a:r>
            <a:r>
              <a:rPr lang="en-US" sz="6000" b="1"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9144000" cy="1123950"/>
          </a:xfrm>
        </p:spPr>
        <p:txBody>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413017" y="1047750"/>
            <a:ext cx="8458200" cy="3785652"/>
          </a:xfrm>
          <a:prstGeom prst="rect">
            <a:avLst/>
          </a:prstGeom>
          <a:noFill/>
        </p:spPr>
        <p:txBody>
          <a:bodyPr wrap="square" rtlCol="0">
            <a:spAutoFit/>
          </a:bodyPr>
          <a:lstStyle/>
          <a:p>
            <a:pPr algn="just"/>
            <a:r>
              <a:rPr lang="vi-VN" sz="4000" b="1" i="0" dirty="0">
                <a:solidFill>
                  <a:srgbClr val="C00000"/>
                </a:solidFill>
                <a:effectLst/>
                <a:latin typeface="Arial" panose="020B0604020202020204" pitchFamily="34" charset="0"/>
              </a:rPr>
              <a:t>Chúa phán:”Thánh Thần mà Cha sẽ sai đến nhân danh Thầy, chính Người sẽ dạy các con mọi điều, và sẽ nhắc nhở các con tất cả những gì Thầy đã nói với các con” – Alleluia.</a:t>
            </a:r>
            <a:endParaRPr lang="en-US" sz="40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206</Words>
  <Application>Microsoft Office PowerPoint</Application>
  <PresentationFormat>On-screen Show (16:9)</PresentationFormat>
  <Paragraphs>16</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Helvetica Neue</vt:lpstr>
      <vt:lpstr>UTM American Sans</vt:lpstr>
      <vt:lpstr>Office Theme</vt:lpstr>
      <vt:lpstr>12_Office Theme</vt:lpstr>
      <vt:lpstr>14_Office Theme</vt:lpstr>
      <vt:lpstr>PowerPoint Presentation</vt:lpstr>
      <vt:lpstr>Ca Nhập Lễ</vt:lpstr>
      <vt:lpstr>Bài đọc 1. Cv 20, 17-27 “Tôi đi cho hết quãng đường đời và hoàn tất nhiệm vụ rao giảng lời Chúa”. Bài trích sách Công vụ Tông Đồ.</vt:lpstr>
      <vt:lpstr>Ðáp: Chư quốc trần ai, hãy ca khen Thiên Chúa</vt:lpstr>
      <vt:lpstr>Alleluia, alleluia! – Thầy sẽ xin cùng Cha, và Người sẽ ban cho các con Ðấng Phù Trợ khác, để Ngài ở với các con luôn mãi.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29</cp:revision>
  <dcterms:created xsi:type="dcterms:W3CDTF">2025-03-12T05:53:40Z</dcterms:created>
  <dcterms:modified xsi:type="dcterms:W3CDTF">2025-05-31T05:44:46Z</dcterms:modified>
</cp:coreProperties>
</file>