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04" r:id="rId2"/>
    <p:sldMasterId id="2147483828" r:id="rId3"/>
  </p:sldMasterIdLst>
  <p:notesMasterIdLst>
    <p:notesMasterId r:id="rId15"/>
  </p:notesMasterIdLst>
  <p:sldIdLst>
    <p:sldId id="256" r:id="rId4"/>
    <p:sldId id="358" r:id="rId5"/>
    <p:sldId id="387" r:id="rId6"/>
    <p:sldId id="370" r:id="rId7"/>
    <p:sldId id="463" r:id="rId8"/>
    <p:sldId id="477" r:id="rId9"/>
    <p:sldId id="461" r:id="rId10"/>
    <p:sldId id="414" r:id="rId11"/>
    <p:sldId id="422" r:id="rId12"/>
    <p:sldId id="433" r:id="rId13"/>
    <p:sldId id="478"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81DE4D-090A-48C9-99B7-0BB1FB5F858F}" type="datetimeFigureOut">
              <a:rPr lang="en-US" smtClean="0"/>
              <a:t>5/10/2025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04401-F08B-4ACC-99CD-2533AB8AC232}" type="slidenum">
              <a:rPr lang="en-US" smtClean="0"/>
              <a:t>‹#›</a:t>
            </a:fld>
            <a:endParaRPr lang="en-US"/>
          </a:p>
        </p:txBody>
      </p:sp>
    </p:spTree>
    <p:extLst>
      <p:ext uri="{BB962C8B-B14F-4D97-AF65-F5344CB8AC3E}">
        <p14:creationId xmlns:p14="http://schemas.microsoft.com/office/powerpoint/2010/main" val="3829353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F04401-F08B-4ACC-99CD-2533AB8AC232}" type="slidenum">
              <a:rPr lang="en-US" smtClean="0"/>
              <a:t>4</a:t>
            </a:fld>
            <a:endParaRPr lang="en-US"/>
          </a:p>
        </p:txBody>
      </p:sp>
    </p:spTree>
    <p:extLst>
      <p:ext uri="{BB962C8B-B14F-4D97-AF65-F5344CB8AC3E}">
        <p14:creationId xmlns:p14="http://schemas.microsoft.com/office/powerpoint/2010/main" val="4170410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4" name="Date Placeholder 3"/>
          <p:cNvSpPr>
            <a:spLocks noGrp="1"/>
          </p:cNvSpPr>
          <p:nvPr>
            <p:ph type="dt" sz="half" idx="10"/>
          </p:nvPr>
        </p:nvSpPr>
        <p:spPr/>
        <p:txBody>
          <a:bodyPr/>
          <a:lstStyle/>
          <a:p>
            <a:fld id="{10FBA4A0-73B6-49E7-A441-BC8F089A94F0}"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119890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FBA4A0-73B6-49E7-A441-BC8F089A94F0}"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513366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FBA4A0-73B6-49E7-A441-BC8F089A94F0}"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865417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967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097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30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1958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431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0304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784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624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FBA4A0-73B6-49E7-A441-BC8F089A94F0}"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26056895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1521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7260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460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4" name="Date Placeholder 3"/>
          <p:cNvSpPr>
            <a:spLocks noGrp="1"/>
          </p:cNvSpPr>
          <p:nvPr>
            <p:ph type="dt" sz="half" idx="10"/>
          </p:nvPr>
        </p:nvSpPr>
        <p:spPr/>
        <p:txBody>
          <a:bodyPr/>
          <a:lstStyle/>
          <a:p>
            <a:fld id="{10FBA4A0-73B6-49E7-A441-BC8F089A94F0}"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26605820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09197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0580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34183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66918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6494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1729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8303074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6902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01189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46666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9397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7705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FBA4A0-73B6-49E7-A441-BC8F089A94F0}" type="datetimeFigureOut">
              <a:rPr lang="en-US" smtClean="0"/>
              <a:t>5/10/2025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3133395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FBA4A0-73B6-49E7-A441-BC8F089A94F0}" type="datetimeFigureOut">
              <a:rPr lang="en-US" smtClean="0"/>
              <a:t>5/10/2025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581044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FBA4A0-73B6-49E7-A441-BC8F089A94F0}" type="datetimeFigureOut">
              <a:rPr lang="en-US" smtClean="0"/>
              <a:t>5/10/2025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251458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smtClean="0"/>
              <a:t>5/10/2025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538186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t>5/10/2025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3132828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t>5/10/2025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3898522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smtClean="0"/>
              <a:t>5/10/2025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smtClean="0"/>
              <a:t>‹#›</a:t>
            </a:fld>
            <a:endParaRPr lang="en-US"/>
          </a:p>
        </p:txBody>
      </p:sp>
    </p:spTree>
    <p:extLst>
      <p:ext uri="{BB962C8B-B14F-4D97-AF65-F5344CB8AC3E}">
        <p14:creationId xmlns:p14="http://schemas.microsoft.com/office/powerpoint/2010/main" val="51882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77071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6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smtClean="0">
                <a:solidFill>
                  <a:prstClr val="black">
                    <a:tint val="75000"/>
                  </a:prstClr>
                </a:solidFill>
              </a:rPr>
              <a:pPr/>
              <a:t>5/10/2025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466504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4" name="Picture 3">
            <a:extLst>
              <a:ext uri="{FF2B5EF4-FFF2-40B4-BE49-F238E27FC236}">
                <a16:creationId xmlns:a16="http://schemas.microsoft.com/office/drawing/2014/main" id="{38FAD181-CE52-4D42-BA91-C2C4C4AD49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2"/>
            <a:ext cx="9143999" cy="5143498"/>
          </a:xfrm>
          <a:prstGeom prst="rect">
            <a:avLst/>
          </a:prstGeom>
        </p:spPr>
      </p:pic>
      <p:pic>
        <p:nvPicPr>
          <p:cNvPr id="8" name="Picture 7">
            <a:extLst>
              <a:ext uri="{FF2B5EF4-FFF2-40B4-BE49-F238E27FC236}">
                <a16:creationId xmlns:a16="http://schemas.microsoft.com/office/drawing/2014/main" id="{E7D8D8DF-769D-40B6-BDBB-E3AE9A17D6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85750"/>
            <a:ext cx="990600" cy="990600"/>
          </a:xfrm>
          <a:prstGeom prst="rect">
            <a:avLst/>
          </a:prstGeom>
        </p:spPr>
      </p:pic>
      <p:sp>
        <p:nvSpPr>
          <p:cNvPr id="11" name="TextBox 10">
            <a:extLst>
              <a:ext uri="{FF2B5EF4-FFF2-40B4-BE49-F238E27FC236}">
                <a16:creationId xmlns:a16="http://schemas.microsoft.com/office/drawing/2014/main" id="{939BCD6F-C604-4836-9BEE-EF5DCF16BADF}"/>
              </a:ext>
            </a:extLst>
          </p:cNvPr>
          <p:cNvSpPr txBox="1"/>
          <p:nvPr/>
        </p:nvSpPr>
        <p:spPr>
          <a:xfrm>
            <a:off x="2895600" y="3257550"/>
            <a:ext cx="5562600" cy="523220"/>
          </a:xfrm>
          <a:prstGeom prst="rect">
            <a:avLst/>
          </a:prstGeom>
          <a:noFill/>
        </p:spPr>
        <p:txBody>
          <a:bodyPr wrap="square">
            <a:spAutoFit/>
          </a:bodyPr>
          <a:lstStyle/>
          <a:p>
            <a:pPr algn="l"/>
            <a:r>
              <a:rPr lang="en-US" sz="2800" b="1" i="0" cap="all" dirty="0">
                <a:solidFill>
                  <a:srgbClr val="00B0F0"/>
                </a:solidFill>
                <a:effectLst/>
                <a:latin typeface="Arial" panose="020B0604020202020204" pitchFamily="34" charset="0"/>
              </a:rPr>
              <a:t>THỨ </a:t>
            </a:r>
            <a:r>
              <a:rPr lang="en-US" sz="2800" b="1" i="0" cap="all" dirty="0" err="1">
                <a:solidFill>
                  <a:srgbClr val="00B0F0"/>
                </a:solidFill>
                <a:effectLst/>
                <a:latin typeface="Arial" panose="020B0604020202020204" pitchFamily="34" charset="0"/>
              </a:rPr>
              <a:t>SáU</a:t>
            </a:r>
            <a:r>
              <a:rPr lang="en-US" sz="2800" b="1" i="0" cap="all" dirty="0">
                <a:solidFill>
                  <a:srgbClr val="00B0F0"/>
                </a:solidFill>
                <a:effectLst/>
                <a:latin typeface="Arial" panose="020B0604020202020204" pitchFamily="34" charset="0"/>
              </a:rPr>
              <a:t> TUẦN IV PHỤC SINH</a:t>
            </a:r>
            <a:endParaRPr lang="en-US" sz="2800" b="1" i="0" dirty="0">
              <a:solidFill>
                <a:srgbClr val="00B0F0"/>
              </a:solidFill>
              <a:effectLst/>
              <a:latin typeface="Helvetica Neue"/>
            </a:endParaRPr>
          </a:p>
        </p:txBody>
      </p:sp>
    </p:spTree>
    <p:extLst>
      <p:ext uri="{BB962C8B-B14F-4D97-AF65-F5344CB8AC3E}">
        <p14:creationId xmlns:p14="http://schemas.microsoft.com/office/powerpoint/2010/main" val="503398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sz="6000" b="1" dirty="0">
                <a:solidFill>
                  <a:srgbClr val="C00000"/>
                </a:solidFill>
                <a:latin typeface="Arial" panose="020B0604020202020204" pitchFamily="34" charset="0"/>
                <a:cs typeface="Arial" panose="020B0604020202020204" pitchFamily="34" charset="0"/>
              </a:rPr>
              <a:t>Ca </a:t>
            </a:r>
            <a:r>
              <a:rPr lang="en-US" sz="6000" b="1" dirty="0" err="1">
                <a:solidFill>
                  <a:srgbClr val="C00000"/>
                </a:solidFill>
                <a:latin typeface="Arial" panose="020B0604020202020204" pitchFamily="34" charset="0"/>
                <a:cs typeface="Arial" panose="020B0604020202020204" pitchFamily="34" charset="0"/>
              </a:rPr>
              <a:t>Kết</a:t>
            </a:r>
            <a:r>
              <a:rPr lang="en-US" sz="6000" b="1" dirty="0">
                <a:solidFill>
                  <a:srgbClr val="C00000"/>
                </a:solidFill>
                <a:latin typeface="Arial" panose="020B0604020202020204" pitchFamily="34" charset="0"/>
                <a:cs typeface="Arial" panose="020B0604020202020204" pitchFamily="34" charset="0"/>
              </a:rPr>
              <a:t> </a:t>
            </a:r>
            <a:r>
              <a:rPr lang="en-US" sz="6000" b="1" dirty="0" err="1">
                <a:solidFill>
                  <a:srgbClr val="C00000"/>
                </a:solidFill>
                <a:latin typeface="Arial" panose="020B0604020202020204" pitchFamily="34" charset="0"/>
                <a:cs typeface="Arial" panose="020B0604020202020204" pitchFamily="34" charset="0"/>
              </a:rPr>
              <a:t>Lễ</a:t>
            </a:r>
            <a:br>
              <a:rPr lang="en-US" dirty="0">
                <a:solidFill>
                  <a:srgbClr val="C00000"/>
                </a:solidFill>
              </a:rPr>
            </a:br>
            <a:endParaRPr lang="en-US" i="1" dirty="0">
              <a:solidFill>
                <a:srgbClr val="002060"/>
              </a:solidFill>
            </a:endParaRPr>
          </a:p>
        </p:txBody>
      </p:sp>
    </p:spTree>
    <p:extLst>
      <p:ext uri="{BB962C8B-B14F-4D97-AF65-F5344CB8AC3E}">
        <p14:creationId xmlns:p14="http://schemas.microsoft.com/office/powerpoint/2010/main" val="469138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4" name="Picture 3">
            <a:extLst>
              <a:ext uri="{FF2B5EF4-FFF2-40B4-BE49-F238E27FC236}">
                <a16:creationId xmlns:a16="http://schemas.microsoft.com/office/drawing/2014/main" id="{38FAD181-CE52-4D42-BA91-C2C4C4AD49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
            <a:ext cx="9143999" cy="5143498"/>
          </a:xfrm>
          <a:prstGeom prst="rect">
            <a:avLst/>
          </a:prstGeom>
        </p:spPr>
      </p:pic>
      <p:pic>
        <p:nvPicPr>
          <p:cNvPr id="8" name="Picture 7">
            <a:extLst>
              <a:ext uri="{FF2B5EF4-FFF2-40B4-BE49-F238E27FC236}">
                <a16:creationId xmlns:a16="http://schemas.microsoft.com/office/drawing/2014/main" id="{E7D8D8DF-769D-40B6-BDBB-E3AE9A17D6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85750"/>
            <a:ext cx="990600" cy="990600"/>
          </a:xfrm>
          <a:prstGeom prst="rect">
            <a:avLst/>
          </a:prstGeom>
        </p:spPr>
      </p:pic>
      <p:sp>
        <p:nvSpPr>
          <p:cNvPr id="11" name="TextBox 10">
            <a:extLst>
              <a:ext uri="{FF2B5EF4-FFF2-40B4-BE49-F238E27FC236}">
                <a16:creationId xmlns:a16="http://schemas.microsoft.com/office/drawing/2014/main" id="{939BCD6F-C604-4836-9BEE-EF5DCF16BADF}"/>
              </a:ext>
            </a:extLst>
          </p:cNvPr>
          <p:cNvSpPr txBox="1"/>
          <p:nvPr/>
        </p:nvSpPr>
        <p:spPr>
          <a:xfrm>
            <a:off x="2895600" y="3257550"/>
            <a:ext cx="5562600" cy="523220"/>
          </a:xfrm>
          <a:prstGeom prst="rect">
            <a:avLst/>
          </a:prstGeom>
          <a:noFill/>
        </p:spPr>
        <p:txBody>
          <a:bodyPr wrap="square">
            <a:spAutoFit/>
          </a:bodyPr>
          <a:lstStyle/>
          <a:p>
            <a:pPr algn="l"/>
            <a:r>
              <a:rPr lang="en-US" sz="2800" b="1" i="0" cap="all" dirty="0">
                <a:solidFill>
                  <a:srgbClr val="00B0F0"/>
                </a:solidFill>
                <a:effectLst/>
                <a:latin typeface="Arial" panose="020B0604020202020204" pitchFamily="34" charset="0"/>
              </a:rPr>
              <a:t>THỨ </a:t>
            </a:r>
            <a:r>
              <a:rPr lang="en-US" sz="2800" b="1" i="0" cap="all" dirty="0" err="1">
                <a:solidFill>
                  <a:srgbClr val="00B0F0"/>
                </a:solidFill>
                <a:effectLst/>
                <a:latin typeface="Arial" panose="020B0604020202020204" pitchFamily="34" charset="0"/>
              </a:rPr>
              <a:t>SáU</a:t>
            </a:r>
            <a:r>
              <a:rPr lang="en-US" sz="2800" b="1" i="0" cap="all" dirty="0">
                <a:solidFill>
                  <a:srgbClr val="00B0F0"/>
                </a:solidFill>
                <a:effectLst/>
                <a:latin typeface="Arial" panose="020B0604020202020204" pitchFamily="34" charset="0"/>
              </a:rPr>
              <a:t> TUẦN IV PHỤC SINH</a:t>
            </a:r>
            <a:endParaRPr lang="en-US" sz="2800" b="1" i="0" dirty="0">
              <a:solidFill>
                <a:srgbClr val="00B0F0"/>
              </a:solidFill>
              <a:effectLst/>
              <a:latin typeface="Helvetica Neue"/>
            </a:endParaRPr>
          </a:p>
        </p:txBody>
      </p:sp>
    </p:spTree>
    <p:extLst>
      <p:ext uri="{BB962C8B-B14F-4D97-AF65-F5344CB8AC3E}">
        <p14:creationId xmlns:p14="http://schemas.microsoft.com/office/powerpoint/2010/main" val="3498673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9144000" cy="1066800"/>
          </a:xfrm>
        </p:spPr>
        <p:txBody>
          <a:bodyPr>
            <a:normAutofit fontScale="90000"/>
          </a:bodyPr>
          <a:lstStyle/>
          <a:p>
            <a:r>
              <a:rPr lang="en-US" sz="6600" dirty="0">
                <a:solidFill>
                  <a:srgbClr val="C00000"/>
                </a:solidFill>
              </a:rPr>
              <a:t>Ca </a:t>
            </a:r>
            <a:r>
              <a:rPr lang="en-US" sz="6600" dirty="0" err="1">
                <a:solidFill>
                  <a:srgbClr val="C00000"/>
                </a:solidFill>
              </a:rPr>
              <a:t>Nhập</a:t>
            </a:r>
            <a:r>
              <a:rPr lang="en-US" sz="6600" dirty="0">
                <a:solidFill>
                  <a:srgbClr val="C00000"/>
                </a:solidFill>
              </a:rPr>
              <a:t> </a:t>
            </a:r>
            <a:r>
              <a:rPr lang="en-US" sz="6600" dirty="0" err="1">
                <a:solidFill>
                  <a:srgbClr val="C00000"/>
                </a:solidFill>
              </a:rPr>
              <a:t>Lễ</a:t>
            </a:r>
            <a:endParaRPr lang="en-US" i="1" dirty="0">
              <a:solidFill>
                <a:srgbClr val="002060"/>
              </a:solidFill>
            </a:endParaRPr>
          </a:p>
        </p:txBody>
      </p:sp>
      <p:sp>
        <p:nvSpPr>
          <p:cNvPr id="3" name="TextBox 2">
            <a:extLst>
              <a:ext uri="{FF2B5EF4-FFF2-40B4-BE49-F238E27FC236}">
                <a16:creationId xmlns:a16="http://schemas.microsoft.com/office/drawing/2014/main" id="{EF971FBE-6D28-4023-82EF-9752E196DAC8}"/>
              </a:ext>
            </a:extLst>
          </p:cNvPr>
          <p:cNvSpPr txBox="1"/>
          <p:nvPr/>
        </p:nvSpPr>
        <p:spPr>
          <a:xfrm>
            <a:off x="342900" y="971550"/>
            <a:ext cx="8801100" cy="3785652"/>
          </a:xfrm>
          <a:prstGeom prst="rect">
            <a:avLst/>
          </a:prstGeom>
          <a:noFill/>
        </p:spPr>
        <p:txBody>
          <a:bodyPr wrap="square" rtlCol="0">
            <a:spAutoFit/>
          </a:bodyPr>
          <a:lstStyle/>
          <a:p>
            <a:r>
              <a:rPr lang="vi-VN" sz="4000" b="1" i="0" dirty="0">
                <a:solidFill>
                  <a:srgbClr val="C00000"/>
                </a:solidFill>
                <a:effectLst/>
                <a:latin typeface="Arial" panose="020B0604020202020204" pitchFamily="34" charset="0"/>
              </a:rPr>
              <a:t>Lạy Chúa, Chúa đã lấy máu Chúa mà cứu chuộc chúng tôi thuộc mọi chi tộc, mọi ngôn ngữ, mọi dân và mọi nước, Chúa đã làm cho chúng tôi trở thành vương quốc và tư tế cho Thiên Chúa – Alleluia.</a:t>
            </a:r>
            <a:endParaRPr lang="en-US" sz="4000" b="1" dirty="0">
              <a:solidFill>
                <a:srgbClr val="C00000"/>
              </a:solidFill>
            </a:endParaRPr>
          </a:p>
        </p:txBody>
      </p:sp>
    </p:spTree>
    <p:extLst>
      <p:ext uri="{BB962C8B-B14F-4D97-AF65-F5344CB8AC3E}">
        <p14:creationId xmlns:p14="http://schemas.microsoft.com/office/powerpoint/2010/main" val="2995095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26658"/>
            <a:ext cx="8991600" cy="2571750"/>
          </a:xfrm>
        </p:spPr>
        <p:txBody>
          <a:bodyPr>
            <a:normAutofit fontScale="90000"/>
          </a:bodyPr>
          <a:lstStyle/>
          <a:p>
            <a:pPr algn="l"/>
            <a:r>
              <a:rPr lang="en-US" sz="4000" dirty="0" err="1">
                <a:solidFill>
                  <a:srgbClr val="C00000"/>
                </a:solidFill>
              </a:rPr>
              <a:t>Bài</a:t>
            </a:r>
            <a:r>
              <a:rPr lang="en-US" sz="4000" dirty="0">
                <a:solidFill>
                  <a:srgbClr val="C00000"/>
                </a:solidFill>
              </a:rPr>
              <a:t> </a:t>
            </a:r>
            <a:r>
              <a:rPr lang="en-US" sz="4000" dirty="0" err="1">
                <a:solidFill>
                  <a:srgbClr val="C00000"/>
                </a:solidFill>
              </a:rPr>
              <a:t>đọc</a:t>
            </a:r>
            <a:r>
              <a:rPr lang="en-US" sz="4000" dirty="0">
                <a:solidFill>
                  <a:srgbClr val="C00000"/>
                </a:solidFill>
              </a:rPr>
              <a:t> 1</a:t>
            </a:r>
            <a:r>
              <a:rPr lang="en-US" sz="4000" dirty="0">
                <a:solidFill>
                  <a:srgbClr val="0070C0"/>
                </a:solidFill>
              </a:rPr>
              <a:t>. </a:t>
            </a:r>
            <a:r>
              <a:rPr lang="en-US" sz="4000" b="0" i="0" dirty="0" err="1">
                <a:solidFill>
                  <a:srgbClr val="0070C0"/>
                </a:solidFill>
                <a:effectLst/>
                <a:latin typeface="Arial" panose="020B0604020202020204" pitchFamily="34" charset="0"/>
              </a:rPr>
              <a:t>Cv</a:t>
            </a:r>
            <a:r>
              <a:rPr lang="en-US" sz="4000" b="0" i="0" dirty="0">
                <a:solidFill>
                  <a:srgbClr val="0070C0"/>
                </a:solidFill>
                <a:effectLst/>
                <a:latin typeface="Arial" panose="020B0604020202020204" pitchFamily="34" charset="0"/>
              </a:rPr>
              <a:t> 13, 26-33</a:t>
            </a:r>
            <a:br>
              <a:rPr lang="en-US" sz="4000" dirty="0">
                <a:solidFill>
                  <a:srgbClr val="C00000"/>
                </a:solidFill>
                <a:latin typeface="Arial" panose="020B0604020202020204" pitchFamily="34" charset="0"/>
                <a:cs typeface="Arial" panose="020B0604020202020204" pitchFamily="34" charset="0"/>
              </a:rPr>
            </a:br>
            <a:r>
              <a:rPr lang="en-US" b="1" i="1" dirty="0">
                <a:solidFill>
                  <a:srgbClr val="C00000"/>
                </a:solidFill>
                <a:effectLst/>
                <a:latin typeface="Arial" panose="020B0604020202020204" pitchFamily="34" charset="0"/>
              </a:rPr>
              <a:t>“</a:t>
            </a:r>
            <a:r>
              <a:rPr lang="en-US" b="1" i="1" dirty="0" err="1">
                <a:solidFill>
                  <a:srgbClr val="C00000"/>
                </a:solidFill>
                <a:effectLst/>
                <a:latin typeface="Arial" panose="020B0604020202020204" pitchFamily="34" charset="0"/>
              </a:rPr>
              <a:t>Thiên</a:t>
            </a:r>
            <a:r>
              <a:rPr lang="en-US" b="1" i="1" dirty="0">
                <a:solidFill>
                  <a:srgbClr val="C00000"/>
                </a:solidFill>
                <a:effectLst/>
                <a:latin typeface="Arial" panose="020B0604020202020204" pitchFamily="34" charset="0"/>
              </a:rPr>
              <a:t> </a:t>
            </a:r>
            <a:r>
              <a:rPr lang="en-US" b="1" i="1" dirty="0" err="1">
                <a:solidFill>
                  <a:srgbClr val="C00000"/>
                </a:solidFill>
                <a:effectLst/>
                <a:latin typeface="Arial" panose="020B0604020202020204" pitchFamily="34" charset="0"/>
              </a:rPr>
              <a:t>Chúa</a:t>
            </a:r>
            <a:r>
              <a:rPr lang="en-US" b="1" i="1" dirty="0">
                <a:solidFill>
                  <a:srgbClr val="C00000"/>
                </a:solidFill>
                <a:effectLst/>
                <a:latin typeface="Arial" panose="020B0604020202020204" pitchFamily="34" charset="0"/>
              </a:rPr>
              <a:t> </a:t>
            </a:r>
            <a:r>
              <a:rPr lang="en-US" b="1" i="1" dirty="0" err="1">
                <a:solidFill>
                  <a:srgbClr val="C00000"/>
                </a:solidFill>
                <a:effectLst/>
                <a:latin typeface="Arial" panose="020B0604020202020204" pitchFamily="34" charset="0"/>
              </a:rPr>
              <a:t>đã</a:t>
            </a:r>
            <a:r>
              <a:rPr lang="en-US" b="1" i="1" dirty="0">
                <a:solidFill>
                  <a:srgbClr val="C00000"/>
                </a:solidFill>
                <a:effectLst/>
                <a:latin typeface="Arial" panose="020B0604020202020204" pitchFamily="34" charset="0"/>
              </a:rPr>
              <a:t> </a:t>
            </a:r>
            <a:r>
              <a:rPr lang="en-US" b="1" i="1" dirty="0" err="1">
                <a:solidFill>
                  <a:srgbClr val="C00000"/>
                </a:solidFill>
                <a:effectLst/>
                <a:latin typeface="Arial" panose="020B0604020202020204" pitchFamily="34" charset="0"/>
              </a:rPr>
              <a:t>làm</a:t>
            </a:r>
            <a:r>
              <a:rPr lang="en-US" b="1" i="1" dirty="0">
                <a:solidFill>
                  <a:srgbClr val="C00000"/>
                </a:solidFill>
                <a:effectLst/>
                <a:latin typeface="Arial" panose="020B0604020202020204" pitchFamily="34" charset="0"/>
              </a:rPr>
              <a:t> </a:t>
            </a:r>
            <a:r>
              <a:rPr lang="en-US" b="1" i="1" dirty="0" err="1">
                <a:solidFill>
                  <a:srgbClr val="C00000"/>
                </a:solidFill>
                <a:effectLst/>
                <a:latin typeface="Arial" panose="020B0604020202020204" pitchFamily="34" charset="0"/>
              </a:rPr>
              <a:t>trọn</a:t>
            </a:r>
            <a:r>
              <a:rPr lang="en-US" b="1" i="1" dirty="0">
                <a:solidFill>
                  <a:srgbClr val="C00000"/>
                </a:solidFill>
                <a:effectLst/>
                <a:latin typeface="Arial" panose="020B0604020202020204" pitchFamily="34" charset="0"/>
              </a:rPr>
              <a:t> </a:t>
            </a:r>
            <a:r>
              <a:rPr lang="en-US" b="1" i="1" dirty="0" err="1">
                <a:solidFill>
                  <a:srgbClr val="C00000"/>
                </a:solidFill>
                <a:effectLst/>
                <a:latin typeface="Arial" panose="020B0604020202020204" pitchFamily="34" charset="0"/>
              </a:rPr>
              <a:t>lời</a:t>
            </a:r>
            <a:r>
              <a:rPr lang="en-US" b="1" i="1" dirty="0">
                <a:solidFill>
                  <a:srgbClr val="C00000"/>
                </a:solidFill>
                <a:effectLst/>
                <a:latin typeface="Arial" panose="020B0604020202020204" pitchFamily="34" charset="0"/>
              </a:rPr>
              <a:t> </a:t>
            </a:r>
            <a:r>
              <a:rPr lang="en-US" b="1" i="1" dirty="0" err="1">
                <a:solidFill>
                  <a:srgbClr val="C00000"/>
                </a:solidFill>
                <a:effectLst/>
                <a:latin typeface="Arial" panose="020B0604020202020204" pitchFamily="34" charset="0"/>
              </a:rPr>
              <a:t>hứa</a:t>
            </a:r>
            <a:r>
              <a:rPr lang="en-US" b="1" i="1" dirty="0">
                <a:solidFill>
                  <a:srgbClr val="C00000"/>
                </a:solidFill>
                <a:effectLst/>
                <a:latin typeface="Arial" panose="020B0604020202020204" pitchFamily="34" charset="0"/>
              </a:rPr>
              <a:t> </a:t>
            </a:r>
            <a:r>
              <a:rPr lang="en-US" b="1" i="1" dirty="0" err="1">
                <a:solidFill>
                  <a:srgbClr val="C00000"/>
                </a:solidFill>
                <a:effectLst/>
                <a:latin typeface="Arial" panose="020B0604020202020204" pitchFamily="34" charset="0"/>
              </a:rPr>
              <a:t>khi</a:t>
            </a:r>
            <a:r>
              <a:rPr lang="en-US" b="1" i="1" dirty="0">
                <a:solidFill>
                  <a:srgbClr val="C00000"/>
                </a:solidFill>
                <a:effectLst/>
                <a:latin typeface="Arial" panose="020B0604020202020204" pitchFamily="34" charset="0"/>
              </a:rPr>
              <a:t> </a:t>
            </a:r>
            <a:r>
              <a:rPr lang="en-US" b="1" i="1" dirty="0" err="1">
                <a:solidFill>
                  <a:srgbClr val="C00000"/>
                </a:solidFill>
                <a:effectLst/>
                <a:latin typeface="Arial" panose="020B0604020202020204" pitchFamily="34" charset="0"/>
              </a:rPr>
              <a:t>cho</a:t>
            </a:r>
            <a:r>
              <a:rPr lang="en-US" b="1" i="1" dirty="0">
                <a:solidFill>
                  <a:srgbClr val="C00000"/>
                </a:solidFill>
                <a:effectLst/>
                <a:latin typeface="Arial" panose="020B0604020202020204" pitchFamily="34" charset="0"/>
              </a:rPr>
              <a:t> </a:t>
            </a:r>
            <a:r>
              <a:rPr lang="en-US" b="1" i="1" dirty="0" err="1">
                <a:solidFill>
                  <a:srgbClr val="C00000"/>
                </a:solidFill>
                <a:effectLst/>
                <a:latin typeface="Arial" panose="020B0604020202020204" pitchFamily="34" charset="0"/>
              </a:rPr>
              <a:t>Ðức</a:t>
            </a:r>
            <a:r>
              <a:rPr lang="en-US" b="1" i="1" dirty="0">
                <a:solidFill>
                  <a:srgbClr val="C00000"/>
                </a:solidFill>
                <a:effectLst/>
                <a:latin typeface="Arial" panose="020B0604020202020204" pitchFamily="34" charset="0"/>
              </a:rPr>
              <a:t> </a:t>
            </a:r>
            <a:r>
              <a:rPr lang="en-US" b="1" i="1" dirty="0" err="1">
                <a:solidFill>
                  <a:srgbClr val="C00000"/>
                </a:solidFill>
                <a:effectLst/>
                <a:latin typeface="Arial" panose="020B0604020202020204" pitchFamily="34" charset="0"/>
              </a:rPr>
              <a:t>Giêsu</a:t>
            </a:r>
            <a:r>
              <a:rPr lang="en-US" b="1" i="1" dirty="0">
                <a:solidFill>
                  <a:srgbClr val="C00000"/>
                </a:solidFill>
                <a:effectLst/>
                <a:latin typeface="Arial" panose="020B0604020202020204" pitchFamily="34" charset="0"/>
              </a:rPr>
              <a:t> </a:t>
            </a:r>
            <a:r>
              <a:rPr lang="en-US" b="1" i="1" dirty="0" err="1">
                <a:solidFill>
                  <a:srgbClr val="C00000"/>
                </a:solidFill>
                <a:effectLst/>
                <a:latin typeface="Arial" panose="020B0604020202020204" pitchFamily="34" charset="0"/>
              </a:rPr>
              <a:t>sống</a:t>
            </a:r>
            <a:r>
              <a:rPr lang="en-US" b="1" i="1" dirty="0">
                <a:solidFill>
                  <a:srgbClr val="C00000"/>
                </a:solidFill>
                <a:effectLst/>
                <a:latin typeface="Arial" panose="020B0604020202020204" pitchFamily="34" charset="0"/>
              </a:rPr>
              <a:t> </a:t>
            </a:r>
            <a:r>
              <a:rPr lang="en-US" b="1" i="1" dirty="0" err="1">
                <a:solidFill>
                  <a:srgbClr val="C00000"/>
                </a:solidFill>
                <a:effectLst/>
                <a:latin typeface="Arial" panose="020B0604020202020204" pitchFamily="34" charset="0"/>
              </a:rPr>
              <a:t>lại</a:t>
            </a:r>
            <a:r>
              <a:rPr lang="en-US" b="1" i="1" dirty="0">
                <a:solidFill>
                  <a:srgbClr val="C00000"/>
                </a:solidFill>
                <a:effectLst/>
                <a:latin typeface="Arial" panose="020B0604020202020204" pitchFamily="34" charset="0"/>
              </a:rPr>
              <a:t>”.</a:t>
            </a:r>
            <a:br>
              <a:rPr lang="en-US" b="1" i="1" dirty="0">
                <a:solidFill>
                  <a:srgbClr val="C00000"/>
                </a:solidFill>
                <a:effectLst/>
                <a:latin typeface="Arial" panose="020B0604020202020204" pitchFamily="34" charset="0"/>
              </a:rPr>
            </a:br>
            <a:r>
              <a:rPr lang="vi-VN" sz="4000" dirty="0">
                <a:solidFill>
                  <a:srgbClr val="C00000"/>
                </a:solidFill>
              </a:rPr>
              <a:t>Bài trích sách Công vụ Tông Đồ.</a:t>
            </a:r>
            <a:endParaRPr lang="en-US" sz="4000" dirty="0">
              <a:solidFill>
                <a:srgbClr val="C0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698408"/>
            <a:ext cx="4724400" cy="2305339"/>
          </a:xfrm>
          <a:prstGeom prst="rect">
            <a:avLst/>
          </a:prstGeom>
        </p:spPr>
      </p:pic>
    </p:spTree>
    <p:extLst>
      <p:ext uri="{BB962C8B-B14F-4D97-AF65-F5344CB8AC3E}">
        <p14:creationId xmlns:p14="http://schemas.microsoft.com/office/powerpoint/2010/main" val="3148720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4F4D4D6-AC79-488D-900A-1681B63EEB5E}"/>
              </a:ext>
            </a:extLst>
          </p:cNvPr>
          <p:cNvSpPr txBox="1"/>
          <p:nvPr/>
        </p:nvSpPr>
        <p:spPr>
          <a:xfrm>
            <a:off x="3238500" y="478557"/>
            <a:ext cx="2667000" cy="830997"/>
          </a:xfrm>
          <a:prstGeom prst="rect">
            <a:avLst/>
          </a:prstGeom>
          <a:noFill/>
        </p:spPr>
        <p:txBody>
          <a:bodyPr wrap="square">
            <a:spAutoFit/>
          </a:bodyPr>
          <a:lstStyle/>
          <a:p>
            <a:r>
              <a:rPr lang="en-US" sz="4800" b="1" dirty="0" err="1">
                <a:solidFill>
                  <a:srgbClr val="C00000"/>
                </a:solidFill>
                <a:latin typeface="Arial" panose="020B0604020202020204" pitchFamily="34" charset="0"/>
              </a:rPr>
              <a:t>Đáp</a:t>
            </a:r>
            <a:r>
              <a:rPr lang="en-US" sz="4800" b="1" dirty="0">
                <a:solidFill>
                  <a:srgbClr val="C00000"/>
                </a:solidFill>
                <a:latin typeface="Arial" panose="020B0604020202020204" pitchFamily="34" charset="0"/>
              </a:rPr>
              <a:t> ca:</a:t>
            </a:r>
            <a:endParaRPr lang="en-US" sz="4800" b="1" dirty="0">
              <a:solidFill>
                <a:srgbClr val="C00000"/>
              </a:solidFill>
            </a:endParaRPr>
          </a:p>
        </p:txBody>
      </p:sp>
      <p:sp>
        <p:nvSpPr>
          <p:cNvPr id="6" name="TextBox 5">
            <a:extLst>
              <a:ext uri="{FF2B5EF4-FFF2-40B4-BE49-F238E27FC236}">
                <a16:creationId xmlns:a16="http://schemas.microsoft.com/office/drawing/2014/main" id="{C8F3F226-75E0-46B7-AC2C-BFC9C8919B3F}"/>
              </a:ext>
            </a:extLst>
          </p:cNvPr>
          <p:cNvSpPr txBox="1"/>
          <p:nvPr/>
        </p:nvSpPr>
        <p:spPr>
          <a:xfrm>
            <a:off x="114300" y="1462925"/>
            <a:ext cx="8915400" cy="646331"/>
          </a:xfrm>
          <a:prstGeom prst="rect">
            <a:avLst/>
          </a:prstGeom>
          <a:noFill/>
        </p:spPr>
        <p:txBody>
          <a:bodyPr wrap="square">
            <a:spAutoFit/>
          </a:bodyPr>
          <a:lstStyle/>
          <a:p>
            <a:pPr algn="ctr"/>
            <a:r>
              <a:rPr lang="en-US" sz="3600" b="0" i="0" dirty="0">
                <a:solidFill>
                  <a:srgbClr val="0070C0"/>
                </a:solidFill>
                <a:effectLst/>
                <a:latin typeface="Arial" panose="020B0604020202020204" pitchFamily="34" charset="0"/>
              </a:rPr>
              <a:t>Tv 2, 6-7. 8-9. 10-11</a:t>
            </a:r>
            <a:endParaRPr lang="en-US" sz="3600" dirty="0">
              <a:solidFill>
                <a:srgbClr val="0070C0"/>
              </a:solidFill>
            </a:endParaRPr>
          </a:p>
        </p:txBody>
      </p:sp>
      <p:sp>
        <p:nvSpPr>
          <p:cNvPr id="7" name="Title 1">
            <a:extLst>
              <a:ext uri="{FF2B5EF4-FFF2-40B4-BE49-F238E27FC236}">
                <a16:creationId xmlns:a16="http://schemas.microsoft.com/office/drawing/2014/main" id="{76ACB84B-87EF-477B-BB0C-008A186F17AF}"/>
              </a:ext>
            </a:extLst>
          </p:cNvPr>
          <p:cNvSpPr>
            <a:spLocks noGrp="1"/>
          </p:cNvSpPr>
          <p:nvPr>
            <p:ph type="ctrTitle"/>
          </p:nvPr>
        </p:nvSpPr>
        <p:spPr>
          <a:xfrm>
            <a:off x="571500" y="2209800"/>
            <a:ext cx="8001000" cy="2266949"/>
          </a:xfrm>
        </p:spPr>
        <p:txBody>
          <a:bodyPr>
            <a:normAutofit/>
          </a:bodyPr>
          <a:lstStyle/>
          <a:p>
            <a:pPr algn="just"/>
            <a:r>
              <a:rPr lang="vi-VN" b="1" i="0" dirty="0">
                <a:solidFill>
                  <a:srgbClr val="C00000"/>
                </a:solidFill>
                <a:effectLst/>
                <a:latin typeface="Arial" panose="020B0604020202020204" pitchFamily="34" charset="0"/>
              </a:rPr>
              <a:t>Ðáp: </a:t>
            </a:r>
            <a:r>
              <a:rPr lang="en-US" b="1" i="0" dirty="0">
                <a:solidFill>
                  <a:srgbClr val="C00000"/>
                </a:solidFill>
                <a:effectLst/>
                <a:latin typeface="Arial" panose="020B0604020202020204" pitchFamily="34" charset="0"/>
              </a:rPr>
              <a:t>Con </a:t>
            </a:r>
            <a:r>
              <a:rPr lang="en-US" b="1" i="0" dirty="0" err="1">
                <a:solidFill>
                  <a:srgbClr val="C00000"/>
                </a:solidFill>
                <a:effectLst/>
                <a:latin typeface="Arial" panose="020B0604020202020204" pitchFamily="34" charset="0"/>
              </a:rPr>
              <a:t>là</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thái</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tử</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của</a:t>
            </a:r>
            <a:r>
              <a:rPr lang="en-US" b="1" i="0" dirty="0">
                <a:solidFill>
                  <a:srgbClr val="C00000"/>
                </a:solidFill>
                <a:effectLst/>
                <a:latin typeface="Arial" panose="020B0604020202020204" pitchFamily="34" charset="0"/>
              </a:rPr>
              <a:t> Cha, </a:t>
            </a:r>
            <a:r>
              <a:rPr lang="en-US" b="1" i="0" dirty="0" err="1">
                <a:solidFill>
                  <a:srgbClr val="C00000"/>
                </a:solidFill>
                <a:effectLst/>
                <a:latin typeface="Arial" panose="020B0604020202020204" pitchFamily="34" charset="0"/>
              </a:rPr>
              <a:t>hôm</a:t>
            </a:r>
            <a:r>
              <a:rPr lang="en-US" b="1" i="0" dirty="0">
                <a:solidFill>
                  <a:srgbClr val="C00000"/>
                </a:solidFill>
                <a:effectLst/>
                <a:latin typeface="Arial" panose="020B0604020202020204" pitchFamily="34" charset="0"/>
              </a:rPr>
              <a:t> nay Cha </a:t>
            </a:r>
            <a:r>
              <a:rPr lang="en-US" b="1" i="0" dirty="0" err="1">
                <a:solidFill>
                  <a:srgbClr val="C00000"/>
                </a:solidFill>
                <a:effectLst/>
                <a:latin typeface="Arial" panose="020B0604020202020204" pitchFamily="34" charset="0"/>
              </a:rPr>
              <a:t>đã</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sinh</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thành</a:t>
            </a:r>
            <a:r>
              <a:rPr lang="en-US" b="1" i="0" dirty="0">
                <a:solidFill>
                  <a:srgbClr val="C00000"/>
                </a:solidFill>
                <a:effectLst/>
                <a:latin typeface="Arial" panose="020B0604020202020204" pitchFamily="34" charset="0"/>
              </a:rPr>
              <a:t> ra Con</a:t>
            </a:r>
            <a:endParaRPr lang="en-US" b="1" i="1" dirty="0">
              <a:solidFill>
                <a:srgbClr val="C00000"/>
              </a:solidFill>
            </a:endParaRPr>
          </a:p>
        </p:txBody>
      </p:sp>
    </p:spTree>
    <p:extLst>
      <p:ext uri="{BB962C8B-B14F-4D97-AF65-F5344CB8AC3E}">
        <p14:creationId xmlns:p14="http://schemas.microsoft.com/office/powerpoint/2010/main" val="1490017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4F4D4D6-AC79-488D-900A-1681B63EEB5E}"/>
              </a:ext>
            </a:extLst>
          </p:cNvPr>
          <p:cNvSpPr txBox="1"/>
          <p:nvPr/>
        </p:nvSpPr>
        <p:spPr>
          <a:xfrm>
            <a:off x="1638300" y="435115"/>
            <a:ext cx="5943600" cy="707886"/>
          </a:xfrm>
          <a:prstGeom prst="rect">
            <a:avLst/>
          </a:prstGeom>
          <a:noFill/>
        </p:spPr>
        <p:txBody>
          <a:bodyPr wrap="square">
            <a:spAutoFit/>
          </a:bodyPr>
          <a:lstStyle/>
          <a:p>
            <a:pPr algn="ctr"/>
            <a:r>
              <a:rPr lang="en-US" sz="4000" b="1" i="0" dirty="0">
                <a:solidFill>
                  <a:srgbClr val="C00000"/>
                </a:solidFill>
                <a:effectLst/>
                <a:latin typeface="Arial" panose="020B0604020202020204" pitchFamily="34" charset="0"/>
              </a:rPr>
              <a:t>Alleluia</a:t>
            </a:r>
            <a:endParaRPr lang="en-US" sz="4000" b="1" dirty="0">
              <a:solidFill>
                <a:srgbClr val="0070C0"/>
              </a:solidFill>
            </a:endParaRPr>
          </a:p>
        </p:txBody>
      </p:sp>
      <p:sp>
        <p:nvSpPr>
          <p:cNvPr id="7" name="Title 1">
            <a:extLst>
              <a:ext uri="{FF2B5EF4-FFF2-40B4-BE49-F238E27FC236}">
                <a16:creationId xmlns:a16="http://schemas.microsoft.com/office/drawing/2014/main" id="{76ACB84B-87EF-477B-BB0C-008A186F17AF}"/>
              </a:ext>
            </a:extLst>
          </p:cNvPr>
          <p:cNvSpPr>
            <a:spLocks noGrp="1"/>
          </p:cNvSpPr>
          <p:nvPr>
            <p:ph type="ctrTitle"/>
          </p:nvPr>
        </p:nvSpPr>
        <p:spPr>
          <a:xfrm>
            <a:off x="533400" y="1733550"/>
            <a:ext cx="8153400" cy="2266949"/>
          </a:xfrm>
        </p:spPr>
        <p:txBody>
          <a:bodyPr>
            <a:noAutofit/>
          </a:bodyPr>
          <a:lstStyle/>
          <a:p>
            <a:pPr algn="just"/>
            <a:r>
              <a:rPr lang="vi-VN" b="1" i="0" dirty="0">
                <a:solidFill>
                  <a:srgbClr val="C00000"/>
                </a:solidFill>
                <a:effectLst/>
                <a:latin typeface="Arial" panose="020B0604020202020204" pitchFamily="34" charset="0"/>
              </a:rPr>
              <a:t>Alleluia, alleluia! – Chúa Kitô đã sống lại ra khỏi mồ, Người đã chịu treo trên thập giá vì chúng ta. – Alleluia.</a:t>
            </a:r>
            <a:endParaRPr lang="en-US" b="1" i="1" dirty="0">
              <a:solidFill>
                <a:srgbClr val="C00000"/>
              </a:solidFill>
            </a:endParaRPr>
          </a:p>
        </p:txBody>
      </p:sp>
    </p:spTree>
    <p:extLst>
      <p:ext uri="{BB962C8B-B14F-4D97-AF65-F5344CB8AC3E}">
        <p14:creationId xmlns:p14="http://schemas.microsoft.com/office/powerpoint/2010/main" val="1426662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4" name="Picture 3">
            <a:extLst>
              <a:ext uri="{FF2B5EF4-FFF2-40B4-BE49-F238E27FC236}">
                <a16:creationId xmlns:a16="http://schemas.microsoft.com/office/drawing/2014/main" id="{38FAD181-CE52-4D42-BA91-C2C4C4AD49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846"/>
            <a:ext cx="9143999" cy="5143498"/>
          </a:xfrm>
          <a:prstGeom prst="rect">
            <a:avLst/>
          </a:prstGeom>
        </p:spPr>
      </p:pic>
      <p:pic>
        <p:nvPicPr>
          <p:cNvPr id="8" name="Picture 7">
            <a:extLst>
              <a:ext uri="{FF2B5EF4-FFF2-40B4-BE49-F238E27FC236}">
                <a16:creationId xmlns:a16="http://schemas.microsoft.com/office/drawing/2014/main" id="{E7D8D8DF-769D-40B6-BDBB-E3AE9A17D6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85750"/>
            <a:ext cx="990600" cy="990600"/>
          </a:xfrm>
          <a:prstGeom prst="rect">
            <a:avLst/>
          </a:prstGeom>
        </p:spPr>
      </p:pic>
      <p:sp>
        <p:nvSpPr>
          <p:cNvPr id="11" name="TextBox 10">
            <a:extLst>
              <a:ext uri="{FF2B5EF4-FFF2-40B4-BE49-F238E27FC236}">
                <a16:creationId xmlns:a16="http://schemas.microsoft.com/office/drawing/2014/main" id="{939BCD6F-C604-4836-9BEE-EF5DCF16BADF}"/>
              </a:ext>
            </a:extLst>
          </p:cNvPr>
          <p:cNvSpPr txBox="1"/>
          <p:nvPr/>
        </p:nvSpPr>
        <p:spPr>
          <a:xfrm>
            <a:off x="3124200" y="3181350"/>
            <a:ext cx="5562600" cy="646331"/>
          </a:xfrm>
          <a:prstGeom prst="rect">
            <a:avLst/>
          </a:prstGeom>
          <a:noFill/>
        </p:spPr>
        <p:txBody>
          <a:bodyPr wrap="square">
            <a:spAutoFit/>
          </a:bodyPr>
          <a:lstStyle/>
          <a:p>
            <a:pPr algn="l"/>
            <a:r>
              <a:rPr lang="nb-NO" sz="3600" b="1" i="0" dirty="0">
                <a:solidFill>
                  <a:srgbClr val="00B0F0"/>
                </a:solidFill>
                <a:effectLst/>
                <a:latin typeface="Arial" panose="020B0604020202020204" pitchFamily="34" charset="0"/>
              </a:rPr>
              <a:t>Phúc Âm: Ga 14, 1-6</a:t>
            </a:r>
            <a:endParaRPr lang="en-US" sz="3600" b="1" i="0" dirty="0">
              <a:solidFill>
                <a:srgbClr val="00B0F0"/>
              </a:solidFill>
              <a:effectLst/>
              <a:latin typeface="Helvetica Neue"/>
            </a:endParaRPr>
          </a:p>
        </p:txBody>
      </p:sp>
    </p:spTree>
    <p:extLst>
      <p:ext uri="{BB962C8B-B14F-4D97-AF65-F5344CB8AC3E}">
        <p14:creationId xmlns:p14="http://schemas.microsoft.com/office/powerpoint/2010/main" val="4202971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751083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1"/>
            <a:ext cx="5334000" cy="5143499"/>
          </a:xfrm>
        </p:spPr>
        <p:txBody>
          <a:bodyPr/>
          <a:lstStyle/>
          <a:p>
            <a:r>
              <a:rPr lang="en-US" sz="6000" dirty="0">
                <a:solidFill>
                  <a:srgbClr val="C00000"/>
                </a:solidFill>
              </a:rPr>
              <a:t>Ca </a:t>
            </a:r>
            <a:r>
              <a:rPr lang="en-US" sz="6000" dirty="0" err="1">
                <a:solidFill>
                  <a:srgbClr val="C00000"/>
                </a:solidFill>
              </a:rPr>
              <a:t>Dâng</a:t>
            </a:r>
            <a:r>
              <a:rPr lang="en-US" sz="6000" dirty="0">
                <a:solidFill>
                  <a:srgbClr val="C00000"/>
                </a:solidFill>
              </a:rPr>
              <a:t> </a:t>
            </a:r>
            <a:r>
              <a:rPr lang="en-US" sz="6000" dirty="0" err="1">
                <a:solidFill>
                  <a:srgbClr val="C00000"/>
                </a:solidFill>
              </a:rPr>
              <a:t>Lễ</a:t>
            </a:r>
            <a:br>
              <a:rPr lang="en-US" sz="6000" dirty="0">
                <a:solidFill>
                  <a:srgbClr val="C00000"/>
                </a:solidFill>
              </a:rPr>
            </a:br>
            <a:endParaRPr lang="en-US" i="1" dirty="0">
              <a:solidFill>
                <a:srgbClr val="0070C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95250"/>
            <a:ext cx="4352925" cy="5143500"/>
          </a:xfrm>
          <a:prstGeom prst="rect">
            <a:avLst/>
          </a:prstGeom>
        </p:spPr>
      </p:pic>
    </p:spTree>
    <p:extLst>
      <p:ext uri="{BB962C8B-B14F-4D97-AF65-F5344CB8AC3E}">
        <p14:creationId xmlns:p14="http://schemas.microsoft.com/office/powerpoint/2010/main" val="2343456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09550"/>
            <a:ext cx="9144000" cy="1123950"/>
          </a:xfrm>
        </p:spPr>
        <p:txBody>
          <a:bodyPr/>
          <a:lstStyle/>
          <a:p>
            <a:r>
              <a:rPr lang="en-US" sz="6000" b="1" dirty="0">
                <a:solidFill>
                  <a:srgbClr val="C00000"/>
                </a:solidFill>
              </a:rPr>
              <a:t>Ca </a:t>
            </a:r>
            <a:r>
              <a:rPr lang="en-US" sz="6000" b="1" dirty="0" err="1">
                <a:solidFill>
                  <a:srgbClr val="C00000"/>
                </a:solidFill>
              </a:rPr>
              <a:t>Hiệp</a:t>
            </a:r>
            <a:r>
              <a:rPr lang="en-US" sz="6000" b="1" dirty="0">
                <a:solidFill>
                  <a:srgbClr val="C00000"/>
                </a:solidFill>
              </a:rPr>
              <a:t> </a:t>
            </a:r>
            <a:r>
              <a:rPr lang="en-US" sz="6000" b="1" dirty="0" err="1">
                <a:solidFill>
                  <a:srgbClr val="C00000"/>
                </a:solidFill>
              </a:rPr>
              <a:t>Lễ</a:t>
            </a:r>
            <a:endParaRPr lang="en-US" b="1" i="1" dirty="0">
              <a:solidFill>
                <a:srgbClr val="002060"/>
              </a:solidFill>
            </a:endParaRPr>
          </a:p>
        </p:txBody>
      </p:sp>
      <p:sp>
        <p:nvSpPr>
          <p:cNvPr id="3" name="TextBox 2">
            <a:extLst>
              <a:ext uri="{FF2B5EF4-FFF2-40B4-BE49-F238E27FC236}">
                <a16:creationId xmlns:a16="http://schemas.microsoft.com/office/drawing/2014/main" id="{ABFBF290-4444-4063-8694-9B186C774C95}"/>
              </a:ext>
            </a:extLst>
          </p:cNvPr>
          <p:cNvSpPr txBox="1"/>
          <p:nvPr/>
        </p:nvSpPr>
        <p:spPr>
          <a:xfrm>
            <a:off x="457200" y="1276350"/>
            <a:ext cx="8458200" cy="2800767"/>
          </a:xfrm>
          <a:prstGeom prst="rect">
            <a:avLst/>
          </a:prstGeom>
          <a:noFill/>
        </p:spPr>
        <p:txBody>
          <a:bodyPr wrap="square" rtlCol="0">
            <a:spAutoFit/>
          </a:bodyPr>
          <a:lstStyle/>
          <a:p>
            <a:r>
              <a:rPr lang="vi-VN" sz="4400" b="1" i="0" dirty="0">
                <a:solidFill>
                  <a:srgbClr val="C00000"/>
                </a:solidFill>
                <a:effectLst/>
                <a:latin typeface="Arial" panose="020B0604020202020204" pitchFamily="34" charset="0"/>
              </a:rPr>
              <a:t>Đức Kitô Chúa chúng ta đã bị nộp vì tội lỗi chúng ta, và đã sống lại để chúng ta được công chính hóa – Alleluia.</a:t>
            </a:r>
            <a:endParaRPr lang="en-US" sz="4400" b="1" dirty="0">
              <a:solidFill>
                <a:srgbClr val="C00000"/>
              </a:solidFill>
            </a:endParaRPr>
          </a:p>
        </p:txBody>
      </p:sp>
    </p:spTree>
    <p:extLst>
      <p:ext uri="{BB962C8B-B14F-4D97-AF65-F5344CB8AC3E}">
        <p14:creationId xmlns:p14="http://schemas.microsoft.com/office/powerpoint/2010/main" val="18034163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199</Words>
  <Application>Microsoft Office PowerPoint</Application>
  <PresentationFormat>On-screen Show (16:9)</PresentationFormat>
  <Paragraphs>16</Paragraphs>
  <Slides>11</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11</vt:i4>
      </vt:variant>
    </vt:vector>
  </HeadingPairs>
  <TitlesOfParts>
    <vt:vector size="18" baseType="lpstr">
      <vt:lpstr>Arial</vt:lpstr>
      <vt:lpstr>Calibri</vt:lpstr>
      <vt:lpstr>Helvetica Neue</vt:lpstr>
      <vt:lpstr>UTM American Sans</vt:lpstr>
      <vt:lpstr>Office Theme</vt:lpstr>
      <vt:lpstr>12_Office Theme</vt:lpstr>
      <vt:lpstr>14_Office Theme</vt:lpstr>
      <vt:lpstr>PowerPoint Presentation</vt:lpstr>
      <vt:lpstr>Ca Nhập Lễ</vt:lpstr>
      <vt:lpstr>Bài đọc 1. Cv 13, 26-33 “Thiên Chúa đã làm trọn lời hứa khi cho Ðức Giêsu sống lại”. Bài trích sách Công vụ Tông Đồ.</vt:lpstr>
      <vt:lpstr>Ðáp: Con là thái tử của Cha, hôm nay Cha đã sinh thành ra Con</vt:lpstr>
      <vt:lpstr>Alleluia, alleluia! – Chúa Kitô đã sống lại ra khỏi mồ, Người đã chịu treo trên thập giá vì chúng ta. – Alleluia.</vt:lpstr>
      <vt:lpstr>PowerPoint Presentation</vt:lpstr>
      <vt:lpstr>PowerPoint Presentation</vt:lpstr>
      <vt:lpstr>Ca Dâng Lễ </vt:lpstr>
      <vt:lpstr>Ca Hiệp Lễ</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PC</cp:lastModifiedBy>
  <cp:revision>22</cp:revision>
  <dcterms:created xsi:type="dcterms:W3CDTF">2025-03-12T05:53:40Z</dcterms:created>
  <dcterms:modified xsi:type="dcterms:W3CDTF">2025-05-10T11:32:53Z</dcterms:modified>
</cp:coreProperties>
</file>