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72" r:id="rId16"/>
    <p:sldId id="1045" r:id="rId17"/>
    <p:sldId id="301" r:id="rId18"/>
    <p:sldId id="1032" r:id="rId19"/>
    <p:sldId id="1046" r:id="rId20"/>
    <p:sldId id="346" r:id="rId21"/>
    <p:sldId id="445" r:id="rId22"/>
    <p:sldId id="107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69AD-7721-4245-B64A-125AD0648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39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434BAC-86F5-4041-8672-77553CAF8168}"/>
              </a:ext>
            </a:extLst>
          </p:cNvPr>
          <p:cNvSpPr txBox="1"/>
          <p:nvPr/>
        </p:nvSpPr>
        <p:spPr>
          <a:xfrm>
            <a:off x="2735579" y="3299281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7144C9-21B5-44E6-BB45-91CC2C6D0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514600" y="6667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69AD-7721-4245-B64A-125AD0648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39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434BAC-86F5-4041-8672-77553CAF8168}"/>
              </a:ext>
            </a:extLst>
          </p:cNvPr>
          <p:cNvSpPr txBox="1"/>
          <p:nvPr/>
        </p:nvSpPr>
        <p:spPr>
          <a:xfrm>
            <a:off x="2735579" y="3299281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7144C9-21B5-44E6-BB45-91CC2C6D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71567"/>
            <a:ext cx="8610600" cy="3533783"/>
          </a:xfrm>
        </p:spPr>
        <p:txBody>
          <a:bodyPr>
            <a:normAutofit/>
          </a:bodyPr>
          <a:lstStyle/>
          <a:p>
            <a:pPr algn="just"/>
            <a:r>
              <a:rPr lang="vi-VN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4381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233794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1 V 19, 16b. 19-21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25821"/>
            <a:ext cx="4419601" cy="2560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381000" y="1008422"/>
            <a:ext cx="8557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Êlisê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Êlia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2401" y="1817935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quyển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838200" y="112395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Tv 15, 1-2a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5. 7-8. 9-10. 11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510540" y="1831836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phần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nghiệp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(c. 5a).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Gl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4, 31b – 5, 1. 13-18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8" y="3346803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29547" y="751254"/>
            <a:ext cx="88849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“Anh em được kêu gọi để được tự do”.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798" y="1989758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Galata.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8534400" cy="42672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866900" y="28575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4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Sm</a:t>
            </a:r>
            <a:r>
              <a:rPr lang="en-US" sz="4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3, 9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69AD-7721-4245-B64A-125AD0648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39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434BAC-86F5-4041-8672-77553CAF8168}"/>
              </a:ext>
            </a:extLst>
          </p:cNvPr>
          <p:cNvSpPr txBox="1"/>
          <p:nvPr/>
        </p:nvSpPr>
        <p:spPr>
          <a:xfrm>
            <a:off x="4267200" y="3254811"/>
            <a:ext cx="4198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9, 51-62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7144C9-21B5-44E6-BB45-91CC2C6D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263</Words>
  <Application>Microsoft Office PowerPoint</Application>
  <PresentationFormat>On-screen Show (16:9)</PresentationFormat>
  <Paragraphs>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Hết thảy chư dân, hãy vỗ tay, hãy reo mừng Thiên Chúa với tiếng reo vui.</vt:lpstr>
      <vt:lpstr> </vt:lpstr>
      <vt:lpstr>PowerPoint Presentation</vt:lpstr>
      <vt:lpstr>  </vt:lpstr>
      <vt:lpstr>PowerPoint Presentation</vt:lpstr>
      <vt:lpstr>Alleluia-alleluia: – Lạy Chúa, xin hãy phán, vì tôi tớ Chúa đang lắng tai nghe; Chúa có lời ban sự sống đời đời.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140</cp:revision>
  <dcterms:created xsi:type="dcterms:W3CDTF">2021-12-05T01:20:54Z</dcterms:created>
  <dcterms:modified xsi:type="dcterms:W3CDTF">2025-06-21T02:52:50Z</dcterms:modified>
</cp:coreProperties>
</file>