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6" r:id="rId2"/>
    <p:sldMasterId id="2147483760" r:id="rId3"/>
    <p:sldMasterId id="2147483796" r:id="rId4"/>
    <p:sldMasterId id="2147483856" r:id="rId5"/>
  </p:sldMasterIdLst>
  <p:notesMasterIdLst>
    <p:notesMasterId r:id="rId16"/>
  </p:notesMasterIdLst>
  <p:sldIdLst>
    <p:sldId id="1071" r:id="rId6"/>
    <p:sldId id="316" r:id="rId7"/>
    <p:sldId id="1029" r:id="rId8"/>
    <p:sldId id="1056" r:id="rId9"/>
    <p:sldId id="426" r:id="rId10"/>
    <p:sldId id="1074" r:id="rId11"/>
    <p:sldId id="1046" r:id="rId12"/>
    <p:sldId id="346" r:id="rId13"/>
    <p:sldId id="445" r:id="rId14"/>
    <p:sldId id="1075"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varScale="1">
        <p:scale>
          <a:sx n="84" d="100"/>
          <a:sy n="84" d="100"/>
        </p:scale>
        <p:origin x="76" y="324"/>
      </p:cViewPr>
      <p:guideLst>
        <p:guide orient="horz" pos="1620"/>
        <p:guide pos="2880"/>
      </p:guideLst>
    </p:cSldViewPr>
  </p:slideViewPr>
  <p:outlineViewPr>
    <p:cViewPr>
      <p:scale>
        <a:sx n="33" d="100"/>
        <a:sy n="33" d="100"/>
      </p:scale>
      <p:origin x="0" y="1715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6/21/2025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1</a:t>
            </a:fld>
            <a:endParaRPr lang="en-US"/>
          </a:p>
        </p:txBody>
      </p:sp>
    </p:spTree>
    <p:extLst>
      <p:ext uri="{BB962C8B-B14F-4D97-AF65-F5344CB8AC3E}">
        <p14:creationId xmlns:p14="http://schemas.microsoft.com/office/powerpoint/2010/main" val="1086415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6</a:t>
            </a:fld>
            <a:endParaRPr lang="en-US"/>
          </a:p>
        </p:txBody>
      </p:sp>
    </p:spTree>
    <p:extLst>
      <p:ext uri="{BB962C8B-B14F-4D97-AF65-F5344CB8AC3E}">
        <p14:creationId xmlns:p14="http://schemas.microsoft.com/office/powerpoint/2010/main" val="49371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10</a:t>
            </a:fld>
            <a:endParaRPr lang="en-US"/>
          </a:p>
        </p:txBody>
      </p:sp>
    </p:spTree>
    <p:extLst>
      <p:ext uri="{BB962C8B-B14F-4D97-AF65-F5344CB8AC3E}">
        <p14:creationId xmlns:p14="http://schemas.microsoft.com/office/powerpoint/2010/main" val="615559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6/21/2025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6/21/2025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6/21/2025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6/21/2025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6/21/2025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6/21/2025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6/21/2025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6/21/2025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6/21/2025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6/21/2025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6/21/2025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2537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01131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6054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6/21/2025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458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6/21/2025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3432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6/21/2025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645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6/21/2025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6/21/2025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22529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6/21/2025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3819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6/21/2025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89449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3131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1822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5574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0719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4759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6/21/2025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38474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6/21/2025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273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6/21/2025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6/21/2025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2307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6/21/2025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76112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6/21/2025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9308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6/21/2025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772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5695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974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6/21/2025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6/21/2025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6/21/2025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6/21/2025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6/21/2025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6/21/2025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6/21/2025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6/21/2025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05585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5000">
              <a:srgbClr val="003300">
                <a:lumMod val="84000"/>
                <a:lumOff val="16000"/>
              </a:srgbClr>
            </a:gs>
            <a:gs pos="8000">
              <a:srgbClr val="9CB86E"/>
            </a:gs>
            <a:gs pos="62000">
              <a:srgbClr val="156B13"/>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6/21/2025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561823"/>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5.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9CBA5DD3-06E1-470A-990E-5C931C17392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1" y="-19050"/>
            <a:ext cx="9144001" cy="5143500"/>
          </a:xfrm>
        </p:spPr>
      </p:pic>
      <p:sp>
        <p:nvSpPr>
          <p:cNvPr id="12" name="TextBox 11">
            <a:extLst>
              <a:ext uri="{FF2B5EF4-FFF2-40B4-BE49-F238E27FC236}">
                <a16:creationId xmlns:a16="http://schemas.microsoft.com/office/drawing/2014/main" id="{DEAE0EB5-2843-493C-A324-C6111DEFF1E1}"/>
              </a:ext>
            </a:extLst>
          </p:cNvPr>
          <p:cNvSpPr txBox="1"/>
          <p:nvPr/>
        </p:nvSpPr>
        <p:spPr>
          <a:xfrm>
            <a:off x="1828800" y="3028950"/>
            <a:ext cx="7459980" cy="584775"/>
          </a:xfrm>
          <a:prstGeom prst="rect">
            <a:avLst/>
          </a:prstGeom>
          <a:noFill/>
        </p:spPr>
        <p:txBody>
          <a:bodyPr wrap="square">
            <a:spAutoFit/>
          </a:bodyPr>
          <a:lstStyle/>
          <a:p>
            <a:r>
              <a:rPr lang="en-US" sz="3200" b="1" i="0" dirty="0">
                <a:solidFill>
                  <a:srgbClr val="FFFF00"/>
                </a:solidFill>
                <a:effectLst/>
                <a:latin typeface="Arial" panose="020B0604020202020204" pitchFamily="34" charset="0"/>
              </a:rPr>
              <a:t>THỨ BẢY TUẦN XI THƯỜNG NIÊN C</a:t>
            </a:r>
            <a:endParaRPr lang="en-US" sz="3200" b="1" dirty="0">
              <a:solidFill>
                <a:srgbClr val="FFFF00"/>
              </a:solidFill>
            </a:endParaRPr>
          </a:p>
        </p:txBody>
      </p:sp>
      <p:pic>
        <p:nvPicPr>
          <p:cNvPr id="13" name="Picture 12">
            <a:extLst>
              <a:ext uri="{FF2B5EF4-FFF2-40B4-BE49-F238E27FC236}">
                <a16:creationId xmlns:a16="http://schemas.microsoft.com/office/drawing/2014/main" id="{11415D19-13C1-42C9-96D5-78111D3261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206457"/>
            <a:ext cx="1066800" cy="1066800"/>
          </a:xfrm>
          <a:prstGeom prst="rect">
            <a:avLst/>
          </a:prstGeom>
        </p:spPr>
      </p:pic>
    </p:spTree>
    <p:extLst>
      <p:ext uri="{BB962C8B-B14F-4D97-AF65-F5344CB8AC3E}">
        <p14:creationId xmlns:p14="http://schemas.microsoft.com/office/powerpoint/2010/main" val="30600543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9CBA5DD3-06E1-470A-990E-5C931C17392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1" y="-19050"/>
            <a:ext cx="9144001" cy="5143500"/>
          </a:xfrm>
        </p:spPr>
      </p:pic>
      <p:sp>
        <p:nvSpPr>
          <p:cNvPr id="12" name="TextBox 11">
            <a:extLst>
              <a:ext uri="{FF2B5EF4-FFF2-40B4-BE49-F238E27FC236}">
                <a16:creationId xmlns:a16="http://schemas.microsoft.com/office/drawing/2014/main" id="{DEAE0EB5-2843-493C-A324-C6111DEFF1E1}"/>
              </a:ext>
            </a:extLst>
          </p:cNvPr>
          <p:cNvSpPr txBox="1"/>
          <p:nvPr/>
        </p:nvSpPr>
        <p:spPr>
          <a:xfrm>
            <a:off x="1828800" y="3028950"/>
            <a:ext cx="7459980" cy="584775"/>
          </a:xfrm>
          <a:prstGeom prst="rect">
            <a:avLst/>
          </a:prstGeom>
          <a:noFill/>
        </p:spPr>
        <p:txBody>
          <a:bodyPr wrap="square">
            <a:spAutoFit/>
          </a:bodyPr>
          <a:lstStyle/>
          <a:p>
            <a:r>
              <a:rPr lang="en-US" sz="3200" b="1" i="0" dirty="0">
                <a:solidFill>
                  <a:srgbClr val="FFFF00"/>
                </a:solidFill>
                <a:effectLst/>
                <a:latin typeface="Arial" panose="020B0604020202020204" pitchFamily="34" charset="0"/>
              </a:rPr>
              <a:t>THỨ BẢY TUẦN XI THƯỜNG NIÊN C</a:t>
            </a:r>
            <a:endParaRPr lang="en-US" sz="3200" b="1" dirty="0">
              <a:solidFill>
                <a:srgbClr val="FFFF00"/>
              </a:solidFill>
            </a:endParaRPr>
          </a:p>
        </p:txBody>
      </p:sp>
      <p:pic>
        <p:nvPicPr>
          <p:cNvPr id="13" name="Picture 12">
            <a:extLst>
              <a:ext uri="{FF2B5EF4-FFF2-40B4-BE49-F238E27FC236}">
                <a16:creationId xmlns:a16="http://schemas.microsoft.com/office/drawing/2014/main" id="{11415D19-13C1-42C9-96D5-78111D3261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206457"/>
            <a:ext cx="1066800" cy="1066800"/>
          </a:xfrm>
          <a:prstGeom prst="rect">
            <a:avLst/>
          </a:prstGeom>
        </p:spPr>
      </p:pic>
    </p:spTree>
    <p:extLst>
      <p:ext uri="{BB962C8B-B14F-4D97-AF65-F5344CB8AC3E}">
        <p14:creationId xmlns:p14="http://schemas.microsoft.com/office/powerpoint/2010/main" val="433297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 y="742950"/>
            <a:ext cx="8610600" cy="4190999"/>
          </a:xfrm>
        </p:spPr>
        <p:txBody>
          <a:bodyPr>
            <a:normAutofit/>
          </a:bodyPr>
          <a:lstStyle/>
          <a:p>
            <a:pPr algn="just"/>
            <a:r>
              <a:rPr lang="vi-VN" b="1" i="0" dirty="0">
                <a:solidFill>
                  <a:schemeClr val="bg1"/>
                </a:solidFill>
                <a:effectLst/>
                <a:latin typeface="Arial" panose="020B0604020202020204" pitchFamily="34" charset="0"/>
              </a:rPr>
              <a:t>Lạy Đức Trinh Mữ Maria, phúc thay đã cưu mang Đấng tạo thành muôn vật, đã sinh ra Đấng tác tạo Mẹ, và Mẹ sẽ còn đồng trinh đến muôn đời.</a:t>
            </a:r>
            <a:endParaRPr lang="vi-VN" b="1" i="0" dirty="0">
              <a:solidFill>
                <a:schemeClr val="bg1"/>
              </a:solidFill>
              <a:effectLst/>
              <a:latin typeface="Helvetica Neue"/>
            </a:endParaRPr>
          </a:p>
        </p:txBody>
      </p:sp>
      <p:sp>
        <p:nvSpPr>
          <p:cNvPr id="4" name="TextBox 3">
            <a:extLst>
              <a:ext uri="{FF2B5EF4-FFF2-40B4-BE49-F238E27FC236}">
                <a16:creationId xmlns:a16="http://schemas.microsoft.com/office/drawing/2014/main" id="{52B86BB9-B6F7-4999-BCC7-DB0AD72AC438}"/>
              </a:ext>
            </a:extLst>
          </p:cNvPr>
          <p:cNvSpPr txBox="1"/>
          <p:nvPr/>
        </p:nvSpPr>
        <p:spPr>
          <a:xfrm>
            <a:off x="2133600" y="-11847"/>
            <a:ext cx="4572000" cy="830997"/>
          </a:xfrm>
          <a:prstGeom prst="rect">
            <a:avLst/>
          </a:prstGeom>
          <a:noFill/>
        </p:spPr>
        <p:txBody>
          <a:bodyPr wrap="square">
            <a:spAutoFit/>
          </a:bodyPr>
          <a:lstStyle/>
          <a:p>
            <a:pPr algn="ctr"/>
            <a:r>
              <a:rPr lang="vi-VN" sz="4800" b="1" i="0" dirty="0">
                <a:solidFill>
                  <a:srgbClr val="FFFF00"/>
                </a:solidFill>
                <a:effectLst/>
                <a:latin typeface="Arial" panose="020B0604020202020204" pitchFamily="34" charset="0"/>
              </a:rPr>
              <a:t>Ca nhập lễ</a:t>
            </a:r>
            <a:endParaRPr lang="en-US" sz="4800" dirty="0"/>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46878C9-76C9-FA44-2D27-3E14DE32C1B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4CF4DF7-EE09-482B-8183-69B101CCE8B0}"/>
              </a:ext>
            </a:extLst>
          </p:cNvPr>
          <p:cNvSpPr txBox="1"/>
          <p:nvPr/>
        </p:nvSpPr>
        <p:spPr>
          <a:xfrm>
            <a:off x="-228600" y="146760"/>
            <a:ext cx="8458200" cy="707886"/>
          </a:xfrm>
          <a:prstGeom prst="rect">
            <a:avLst/>
          </a:prstGeom>
          <a:noFill/>
        </p:spPr>
        <p:txBody>
          <a:bodyPr wrap="square">
            <a:spAutoFit/>
          </a:bodyPr>
          <a:lstStyle/>
          <a:p>
            <a:pPr algn="ctr"/>
            <a:r>
              <a:rPr lang="en-US" sz="4000" b="1" dirty="0" err="1">
                <a:solidFill>
                  <a:srgbClr val="FFFF00"/>
                </a:solidFill>
                <a:latin typeface="Arial" panose="020B0604020202020204" pitchFamily="34" charset="0"/>
              </a:rPr>
              <a:t>Bài</a:t>
            </a:r>
            <a:r>
              <a:rPr lang="en-US" sz="4000" b="1" dirty="0">
                <a:solidFill>
                  <a:srgbClr val="FFFF00"/>
                </a:solidFill>
                <a:latin typeface="Arial" panose="020B0604020202020204" pitchFamily="34" charset="0"/>
              </a:rPr>
              <a:t> </a:t>
            </a:r>
            <a:r>
              <a:rPr lang="en-US" sz="4000" b="1" dirty="0" err="1">
                <a:solidFill>
                  <a:srgbClr val="FFFF00"/>
                </a:solidFill>
                <a:latin typeface="Arial" panose="020B0604020202020204" pitchFamily="34" charset="0"/>
              </a:rPr>
              <a:t>Đọc</a:t>
            </a:r>
            <a:r>
              <a:rPr lang="en-US" sz="4000" b="1" dirty="0">
                <a:solidFill>
                  <a:srgbClr val="FFFF00"/>
                </a:solidFill>
                <a:latin typeface="Arial" panose="020B0604020202020204" pitchFamily="34" charset="0"/>
              </a:rPr>
              <a:t> 1: </a:t>
            </a:r>
            <a:r>
              <a:rPr lang="en-US" sz="4000" b="0" i="0" dirty="0">
                <a:solidFill>
                  <a:schemeClr val="bg1"/>
                </a:solidFill>
                <a:effectLst/>
                <a:latin typeface="Arial" panose="020B0604020202020204" pitchFamily="34" charset="0"/>
              </a:rPr>
              <a:t>Is 61, 9-11</a:t>
            </a:r>
            <a:endParaRPr lang="en-US" sz="4000" dirty="0">
              <a:solidFill>
                <a:schemeClr val="bg1"/>
              </a:solidFill>
            </a:endParaRPr>
          </a:p>
        </p:txBody>
      </p:sp>
      <p:pic>
        <p:nvPicPr>
          <p:cNvPr id="8" name="Picture 7">
            <a:extLst>
              <a:ext uri="{FF2B5EF4-FFF2-40B4-BE49-F238E27FC236}">
                <a16:creationId xmlns:a16="http://schemas.microsoft.com/office/drawing/2014/main" id="{F2410B25-C385-43E7-958B-03F48D6A64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199" y="2698582"/>
            <a:ext cx="4419601" cy="2387769"/>
          </a:xfrm>
          <a:prstGeom prst="rect">
            <a:avLst/>
          </a:prstGeom>
        </p:spPr>
      </p:pic>
      <p:sp>
        <p:nvSpPr>
          <p:cNvPr id="10" name="TextBox 9">
            <a:extLst>
              <a:ext uri="{FF2B5EF4-FFF2-40B4-BE49-F238E27FC236}">
                <a16:creationId xmlns:a16="http://schemas.microsoft.com/office/drawing/2014/main" id="{4E615AF0-4117-408C-B7B7-2083B2CCA744}"/>
              </a:ext>
            </a:extLst>
          </p:cNvPr>
          <p:cNvSpPr txBox="1"/>
          <p:nvPr/>
        </p:nvSpPr>
        <p:spPr>
          <a:xfrm>
            <a:off x="388619" y="710826"/>
            <a:ext cx="8229600" cy="1446550"/>
          </a:xfrm>
          <a:prstGeom prst="rect">
            <a:avLst/>
          </a:prstGeom>
          <a:noFill/>
        </p:spPr>
        <p:txBody>
          <a:bodyPr wrap="square">
            <a:spAutoFit/>
          </a:bodyPr>
          <a:lstStyle/>
          <a:p>
            <a:r>
              <a:rPr lang="en-US" sz="4400" b="1" i="1" dirty="0">
                <a:solidFill>
                  <a:schemeClr val="bg1"/>
                </a:solidFill>
                <a:effectLst/>
                <a:latin typeface="Arial" panose="020B0604020202020204" pitchFamily="34" charset="0"/>
              </a:rPr>
              <a:t>“</a:t>
            </a:r>
            <a:r>
              <a:rPr lang="en-US" sz="4400" b="1" i="1" dirty="0" err="1">
                <a:solidFill>
                  <a:schemeClr val="bg1"/>
                </a:solidFill>
                <a:effectLst/>
                <a:latin typeface="Arial" panose="020B0604020202020204" pitchFamily="34" charset="0"/>
              </a:rPr>
              <a:t>Tôi</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hớn</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hở</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vui</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mừng</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trong</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Chúa</a:t>
            </a:r>
            <a:r>
              <a:rPr lang="en-US" sz="4400" b="1" i="1" dirty="0">
                <a:solidFill>
                  <a:schemeClr val="bg1"/>
                </a:solidFill>
                <a:effectLst/>
                <a:latin typeface="Arial" panose="020B0604020202020204" pitchFamily="34" charset="0"/>
              </a:rPr>
              <a:t>”.</a:t>
            </a:r>
            <a:endParaRPr lang="en-US" sz="4400" b="1" dirty="0">
              <a:solidFill>
                <a:schemeClr val="bg1"/>
              </a:solidFill>
            </a:endParaRPr>
          </a:p>
        </p:txBody>
      </p:sp>
      <p:sp>
        <p:nvSpPr>
          <p:cNvPr id="12" name="TextBox 11">
            <a:extLst>
              <a:ext uri="{FF2B5EF4-FFF2-40B4-BE49-F238E27FC236}">
                <a16:creationId xmlns:a16="http://schemas.microsoft.com/office/drawing/2014/main" id="{5C9E6B1C-B8EA-4103-A465-CCD23111C888}"/>
              </a:ext>
            </a:extLst>
          </p:cNvPr>
          <p:cNvSpPr txBox="1"/>
          <p:nvPr/>
        </p:nvSpPr>
        <p:spPr>
          <a:xfrm>
            <a:off x="285748" y="2090975"/>
            <a:ext cx="8435341" cy="707886"/>
          </a:xfrm>
          <a:prstGeom prst="rect">
            <a:avLst/>
          </a:prstGeom>
          <a:noFill/>
        </p:spPr>
        <p:txBody>
          <a:bodyPr wrap="square">
            <a:spAutoFit/>
          </a:bodyPr>
          <a:lstStyle/>
          <a:p>
            <a:r>
              <a:rPr lang="en-US" sz="4000" b="0" i="0" dirty="0" err="1">
                <a:solidFill>
                  <a:schemeClr val="bg1"/>
                </a:solidFill>
                <a:effectLst/>
                <a:latin typeface="Arial" panose="020B0604020202020204" pitchFamily="34" charset="0"/>
              </a:rPr>
              <a:t>Trích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sách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tiên</a:t>
            </a:r>
            <a:r>
              <a:rPr lang="en-US" sz="4000" b="0" i="0" dirty="0">
                <a:solidFill>
                  <a:schemeClr val="bg1"/>
                </a:solidFill>
                <a:effectLst/>
                <a:latin typeface="Arial" panose="020B0604020202020204" pitchFamily="34" charset="0"/>
              </a:rPr>
              <a:t> tri </a:t>
            </a:r>
            <a:r>
              <a:rPr lang="en-US" sz="4000" b="0" i="0" dirty="0" err="1">
                <a:solidFill>
                  <a:schemeClr val="bg1"/>
                </a:solidFill>
                <a:effectLst/>
                <a:latin typeface="Arial" panose="020B0604020202020204" pitchFamily="34" charset="0"/>
              </a:rPr>
              <a:t>Isaia</a:t>
            </a:r>
            <a:r>
              <a:rPr lang="en-US" sz="4000" b="0" i="0" dirty="0">
                <a:solidFill>
                  <a:schemeClr val="bg1"/>
                </a:solidFill>
                <a:effectLst/>
                <a:latin typeface="Arial" panose="020B0604020202020204" pitchFamily="34" charset="0"/>
              </a:rPr>
              <a:t>.</a:t>
            </a:r>
            <a:endParaRPr lang="en-US" sz="4000" dirty="0">
              <a:solidFill>
                <a:schemeClr val="bg1"/>
              </a:solidFill>
            </a:endParaRPr>
          </a:p>
        </p:txBody>
      </p:sp>
    </p:spTree>
    <p:extLst>
      <p:ext uri="{BB962C8B-B14F-4D97-AF65-F5344CB8AC3E}">
        <p14:creationId xmlns:p14="http://schemas.microsoft.com/office/powerpoint/2010/main" val="1720527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
            <a:ext cx="8305800" cy="5143499"/>
          </a:xfrm>
        </p:spPr>
        <p:txBody>
          <a:bodyPr>
            <a:normAutofit/>
          </a:bodyPr>
          <a:lstStyle/>
          <a:p>
            <a:br>
              <a:rPr lang="nn-NO" sz="6600" b="0" i="0" dirty="0">
                <a:solidFill>
                  <a:srgbClr val="FFFF00"/>
                </a:solidFill>
                <a:effectLst/>
                <a:latin typeface="Arial" panose="020B0604020202020204" pitchFamily="34" charset="0"/>
              </a:rPr>
            </a:br>
            <a:r>
              <a:rPr lang="de-DE" sz="3600" b="0" i="0" dirty="0">
                <a:solidFill>
                  <a:schemeClr val="bg1"/>
                </a:solidFill>
                <a:effectLst/>
                <a:latin typeface="Arial" panose="020B0604020202020204" pitchFamily="34" charset="0"/>
              </a:rPr>
              <a:t>Tv 44, 10bc. 11. 12ab. 16</a:t>
            </a:r>
            <a:br>
              <a:rPr lang="da-DK" sz="4000" b="1" i="0" dirty="0">
                <a:solidFill>
                  <a:schemeClr val="bg1"/>
                </a:solidFill>
                <a:effectLst/>
                <a:latin typeface="Arial" panose="020B0604020202020204" pitchFamily="34" charset="0"/>
              </a:rPr>
            </a:br>
            <a:r>
              <a:rPr lang="en-US" sz="4800" b="1" i="0" dirty="0" err="1">
                <a:solidFill>
                  <a:schemeClr val="bg1"/>
                </a:solidFill>
                <a:effectLst/>
                <a:latin typeface="Arial" panose="020B0604020202020204" pitchFamily="34" charset="0"/>
              </a:rPr>
              <a:t>Ðáp</a:t>
            </a:r>
            <a:r>
              <a:rPr lang="en-US" sz="4800" b="1" i="0" dirty="0">
                <a:solidFill>
                  <a:schemeClr val="bg1"/>
                </a:solidFill>
                <a:effectLst/>
                <a:latin typeface="Arial" panose="020B0604020202020204" pitchFamily="34" charset="0"/>
              </a:rPr>
              <a:t>: </a:t>
            </a:r>
            <a:r>
              <a:rPr lang="vi-VN" sz="4800" b="0" i="0" dirty="0">
                <a:solidFill>
                  <a:srgbClr val="333333"/>
                </a:solidFill>
                <a:effectLst/>
                <a:latin typeface="Arial" panose="020B0604020202020204" pitchFamily="34" charset="0"/>
              </a:rPr>
              <a:t> </a:t>
            </a:r>
            <a:r>
              <a:rPr lang="vi-VN" b="1" i="0" dirty="0">
                <a:solidFill>
                  <a:schemeClr val="bg1"/>
                </a:solidFill>
                <a:effectLst/>
                <a:latin typeface="Arial" panose="020B0604020202020204" pitchFamily="34" charset="0"/>
              </a:rPr>
              <a:t>Xin hãy nghe, thưa nương tử, hãy coi và hãy lắng tai </a:t>
            </a:r>
            <a:br>
              <a:rPr lang="en-US" b="1" i="0" dirty="0">
                <a:solidFill>
                  <a:schemeClr val="bg1"/>
                </a:solidFill>
                <a:effectLst/>
                <a:latin typeface="Arial" panose="020B0604020202020204" pitchFamily="34" charset="0"/>
                <a:cs typeface="Arial" panose="020B0604020202020204" pitchFamily="34" charset="0"/>
              </a:rPr>
            </a:br>
            <a:endParaRPr lang="en-US" b="1" dirty="0">
              <a:solidFill>
                <a:schemeClr val="bg1"/>
              </a:solidFill>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C7B1B11A-6F83-4AF2-A82F-8A90599E79EB}"/>
              </a:ext>
            </a:extLst>
          </p:cNvPr>
          <p:cNvSpPr txBox="1"/>
          <p:nvPr/>
        </p:nvSpPr>
        <p:spPr>
          <a:xfrm>
            <a:off x="2971800" y="438150"/>
            <a:ext cx="2743200" cy="769441"/>
          </a:xfrm>
          <a:prstGeom prst="rect">
            <a:avLst/>
          </a:prstGeom>
          <a:noFill/>
        </p:spPr>
        <p:txBody>
          <a:bodyPr wrap="square" rtlCol="0">
            <a:spAutoFit/>
          </a:bodyPr>
          <a:lstStyle/>
          <a:p>
            <a:r>
              <a:rPr lang="en-US" sz="4400" b="1" dirty="0" err="1">
                <a:solidFill>
                  <a:srgbClr val="FFFF00"/>
                </a:solidFill>
                <a:latin typeface="Arial" panose="020B0604020202020204" pitchFamily="34" charset="0"/>
                <a:cs typeface="Arial" panose="020B0604020202020204" pitchFamily="34" charset="0"/>
              </a:rPr>
              <a:t>Đáp</a:t>
            </a:r>
            <a:r>
              <a:rPr lang="en-US" sz="4400" b="1" dirty="0">
                <a:solidFill>
                  <a:srgbClr val="FFFF00"/>
                </a:solidFill>
                <a:latin typeface="Arial" panose="020B0604020202020204" pitchFamily="34" charset="0"/>
                <a:cs typeface="Arial" panose="020B0604020202020204" pitchFamily="34" charset="0"/>
              </a:rPr>
              <a:t> Ca:</a:t>
            </a:r>
          </a:p>
        </p:txBody>
      </p:sp>
    </p:spTree>
    <p:extLst>
      <p:ext uri="{BB962C8B-B14F-4D97-AF65-F5344CB8AC3E}">
        <p14:creationId xmlns:p14="http://schemas.microsoft.com/office/powerpoint/2010/main" val="110478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71450"/>
            <a:ext cx="8305800" cy="4800600"/>
          </a:xfrm>
        </p:spPr>
        <p:txBody>
          <a:bodyPr>
            <a:noAutofit/>
          </a:bodyPr>
          <a:lstStyle/>
          <a:p>
            <a:pPr algn="just"/>
            <a:r>
              <a:rPr lang="en-US" b="1" i="0" dirty="0">
                <a:solidFill>
                  <a:srgbClr val="FFFF00"/>
                </a:solidFill>
                <a:effectLst/>
                <a:latin typeface="Arial" panose="020B0604020202020204" pitchFamily="34" charset="0"/>
              </a:rPr>
              <a:t>Alleluia, alleluia! </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Đức</a:t>
            </a:r>
            <a:r>
              <a:rPr lang="en-US" b="1" i="0" dirty="0">
                <a:solidFill>
                  <a:schemeClr val="bg1"/>
                </a:solidFill>
                <a:effectLst/>
                <a:latin typeface="Arial" panose="020B0604020202020204" pitchFamily="34" charset="0"/>
              </a:rPr>
              <a:t> Trinh </a:t>
            </a:r>
            <a:r>
              <a:rPr lang="en-US" b="1" i="0" dirty="0" err="1">
                <a:solidFill>
                  <a:schemeClr val="bg1"/>
                </a:solidFill>
                <a:effectLst/>
                <a:latin typeface="Arial" panose="020B0604020202020204" pitchFamily="34" charset="0"/>
              </a:rPr>
              <a:t>Nữ</a:t>
            </a:r>
            <a:r>
              <a:rPr lang="en-US" b="1" i="0" dirty="0">
                <a:solidFill>
                  <a:schemeClr val="bg1"/>
                </a:solidFill>
                <a:effectLst/>
                <a:latin typeface="Arial" panose="020B0604020202020204" pitchFamily="34" charset="0"/>
              </a:rPr>
              <a:t> Maria </a:t>
            </a:r>
            <a:r>
              <a:rPr lang="en-US" b="1" i="0" dirty="0" err="1">
                <a:solidFill>
                  <a:schemeClr val="bg1"/>
                </a:solidFill>
                <a:effectLst/>
                <a:latin typeface="Arial" panose="020B0604020202020204" pitchFamily="34" charset="0"/>
              </a:rPr>
              <a:t>hiển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vinh</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đã</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ghi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nhớ</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lời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và</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suy</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niệm</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trong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lòng</a:t>
            </a:r>
            <a:r>
              <a:rPr lang="en-US" b="1" i="0" dirty="0">
                <a:solidFill>
                  <a:schemeClr val="bg1"/>
                </a:solidFill>
                <a:effectLst/>
                <a:latin typeface="Arial" panose="020B0604020202020204" pitchFamily="34" charset="0"/>
              </a:rPr>
              <a:t>. –</a:t>
            </a:r>
            <a:r>
              <a:rPr lang="en-US" b="0" i="0" dirty="0">
                <a:solidFill>
                  <a:srgbClr val="333333"/>
                </a:solidFill>
                <a:effectLst/>
                <a:latin typeface="Arial" panose="020B0604020202020204" pitchFamily="34" charset="0"/>
              </a:rPr>
              <a:t> </a:t>
            </a:r>
            <a:r>
              <a:rPr lang="en-US" b="1" i="0" dirty="0">
                <a:solidFill>
                  <a:srgbClr val="FFFF00"/>
                </a:solidFill>
                <a:effectLst/>
                <a:latin typeface="Arial" panose="020B0604020202020204" pitchFamily="34" charset="0"/>
              </a:rPr>
              <a:t>Alleluia.</a:t>
            </a:r>
            <a:endParaRPr lang="en-US" b="1" u="sng"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2715428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9CBA5DD3-06E1-470A-990E-5C931C17392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1" y="-19050"/>
            <a:ext cx="9144001" cy="5143500"/>
          </a:xfrm>
        </p:spPr>
      </p:pic>
      <p:sp>
        <p:nvSpPr>
          <p:cNvPr id="12" name="TextBox 11">
            <a:extLst>
              <a:ext uri="{FF2B5EF4-FFF2-40B4-BE49-F238E27FC236}">
                <a16:creationId xmlns:a16="http://schemas.microsoft.com/office/drawing/2014/main" id="{DEAE0EB5-2843-493C-A324-C6111DEFF1E1}"/>
              </a:ext>
            </a:extLst>
          </p:cNvPr>
          <p:cNvSpPr txBox="1"/>
          <p:nvPr/>
        </p:nvSpPr>
        <p:spPr>
          <a:xfrm>
            <a:off x="3810000" y="3105150"/>
            <a:ext cx="4648200" cy="584775"/>
          </a:xfrm>
          <a:prstGeom prst="rect">
            <a:avLst/>
          </a:prstGeom>
          <a:noFill/>
        </p:spPr>
        <p:txBody>
          <a:bodyPr wrap="square">
            <a:spAutoFit/>
          </a:bodyPr>
          <a:lstStyle/>
          <a:p>
            <a:r>
              <a:rPr lang="en-US" sz="3200" b="1" i="0" dirty="0" err="1">
                <a:solidFill>
                  <a:srgbClr val="FF0000"/>
                </a:solidFill>
                <a:effectLst/>
                <a:latin typeface="Arial" panose="020B0604020202020204" pitchFamily="34" charset="0"/>
              </a:rPr>
              <a:t>Phúc</a:t>
            </a:r>
            <a:r>
              <a:rPr lang="en-US" sz="3200" b="1" i="0" dirty="0">
                <a:solidFill>
                  <a:srgbClr val="FF0000"/>
                </a:solidFill>
                <a:effectLst/>
                <a:latin typeface="Arial" panose="020B0604020202020204" pitchFamily="34" charset="0"/>
              </a:rPr>
              <a:t> </a:t>
            </a:r>
            <a:r>
              <a:rPr lang="en-US" sz="3200" b="1" i="0" dirty="0" err="1">
                <a:solidFill>
                  <a:srgbClr val="FF0000"/>
                </a:solidFill>
                <a:effectLst/>
                <a:latin typeface="Arial" panose="020B0604020202020204" pitchFamily="34" charset="0"/>
              </a:rPr>
              <a:t>Âm</a:t>
            </a:r>
            <a:r>
              <a:rPr lang="en-US" sz="3200" b="1" i="0" dirty="0">
                <a:solidFill>
                  <a:srgbClr val="FF0000"/>
                </a:solidFill>
                <a:effectLst/>
                <a:latin typeface="Arial" panose="020B0604020202020204" pitchFamily="34" charset="0"/>
              </a:rPr>
              <a:t>:  Lc 2, 41-51</a:t>
            </a:r>
            <a:endParaRPr lang="en-US" sz="3200" b="1" dirty="0">
              <a:solidFill>
                <a:srgbClr val="FF0000"/>
              </a:solidFill>
            </a:endParaRPr>
          </a:p>
        </p:txBody>
      </p:sp>
      <p:pic>
        <p:nvPicPr>
          <p:cNvPr id="13" name="Picture 12">
            <a:extLst>
              <a:ext uri="{FF2B5EF4-FFF2-40B4-BE49-F238E27FC236}">
                <a16:creationId xmlns:a16="http://schemas.microsoft.com/office/drawing/2014/main" id="{11415D19-13C1-42C9-96D5-78111D3261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206457"/>
            <a:ext cx="1066800" cy="1066800"/>
          </a:xfrm>
          <a:prstGeom prst="rect">
            <a:avLst/>
          </a:prstGeom>
        </p:spPr>
      </p:pic>
    </p:spTree>
    <p:extLst>
      <p:ext uri="{BB962C8B-B14F-4D97-AF65-F5344CB8AC3E}">
        <p14:creationId xmlns:p14="http://schemas.microsoft.com/office/powerpoint/2010/main" val="31726991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619514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074837"/>
            <a:ext cx="8229600" cy="3619499"/>
          </a:xfrm>
        </p:spPr>
        <p:txBody>
          <a:bodyPr>
            <a:normAutofit/>
          </a:bodyPr>
          <a:lstStyle/>
          <a:p>
            <a:pPr algn="just"/>
            <a:r>
              <a:rPr lang="vi-VN" b="1" i="0" dirty="0">
                <a:solidFill>
                  <a:schemeClr val="bg1"/>
                </a:solidFill>
                <a:effectLst/>
                <a:latin typeface="Arial" panose="020B0604020202020204" pitchFamily="34" charset="0"/>
              </a:rPr>
              <a:t>Đấng đã làm cho tôi những điều trọng đại, Người quyền năng, và danh Người là Thánh.</a:t>
            </a:r>
            <a:endParaRPr lang="vi-VN" b="1" dirty="0">
              <a:solidFill>
                <a:schemeClr val="bg1"/>
              </a:solidFill>
              <a:effectLst/>
              <a:latin typeface="+mj-lt"/>
              <a:cs typeface="Times New Roman" pitchFamily="18" charset="0"/>
            </a:endParaRPr>
          </a:p>
        </p:txBody>
      </p:sp>
      <p:sp>
        <p:nvSpPr>
          <p:cNvPr id="3" name="TextBox 2">
            <a:extLst>
              <a:ext uri="{FF2B5EF4-FFF2-40B4-BE49-F238E27FC236}">
                <a16:creationId xmlns:a16="http://schemas.microsoft.com/office/drawing/2014/main" id="{8C745E0C-A35F-4DDD-A95C-64550B5F1418}"/>
              </a:ext>
            </a:extLst>
          </p:cNvPr>
          <p:cNvSpPr txBox="1"/>
          <p:nvPr/>
        </p:nvSpPr>
        <p:spPr>
          <a:xfrm>
            <a:off x="2514600" y="209550"/>
            <a:ext cx="4495800" cy="830997"/>
          </a:xfrm>
          <a:prstGeom prst="rect">
            <a:avLst/>
          </a:prstGeom>
          <a:noFill/>
        </p:spPr>
        <p:txBody>
          <a:bodyPr wrap="square" rtlCol="0">
            <a:spAutoFit/>
          </a:bodyPr>
          <a:lstStyle/>
          <a:p>
            <a:r>
              <a:rPr lang="en-US" sz="4800" b="1" dirty="0">
                <a:solidFill>
                  <a:srgbClr val="FFFF00"/>
                </a:solidFill>
                <a:effectLst/>
                <a:latin typeface="Arial" panose="020B0604020202020204" pitchFamily="34" charset="0"/>
                <a:cs typeface="Arial" panose="020B0604020202020204" pitchFamily="34" charset="0"/>
              </a:rPr>
              <a:t>Ca </a:t>
            </a:r>
            <a:r>
              <a:rPr lang="en-US" sz="4800" b="1" dirty="0" err="1">
                <a:solidFill>
                  <a:srgbClr val="FFFF00"/>
                </a:solidFill>
                <a:effectLst/>
                <a:latin typeface="Arial" panose="020B0604020202020204" pitchFamily="34" charset="0"/>
                <a:cs typeface="Arial" panose="020B0604020202020204" pitchFamily="34" charset="0"/>
              </a:rPr>
              <a:t>hiệp</a:t>
            </a:r>
            <a:r>
              <a:rPr lang="en-US" sz="4800" b="1" dirty="0">
                <a:solidFill>
                  <a:srgbClr val="FFFF00"/>
                </a:solidFill>
                <a:effectLst/>
                <a:latin typeface="Arial" panose="020B0604020202020204" pitchFamily="34" charset="0"/>
                <a:cs typeface="Arial" panose="020B0604020202020204" pitchFamily="34" charset="0"/>
              </a:rPr>
              <a:t> </a:t>
            </a:r>
            <a:r>
              <a:rPr lang="en-US" sz="4800" b="1" dirty="0" err="1">
                <a:solidFill>
                  <a:srgbClr val="FFFF00"/>
                </a:solidFill>
                <a:effectLst/>
                <a:latin typeface="Arial" panose="020B0604020202020204" pitchFamily="34" charset="0"/>
                <a:cs typeface="Arial" panose="020B0604020202020204" pitchFamily="34" charset="0"/>
              </a:rPr>
              <a:t>lễ</a:t>
            </a:r>
            <a:endParaRPr lang="en-US" sz="4800" dirty="0"/>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8000" b="1" dirty="0">
                <a:solidFill>
                  <a:srgbClr val="FFFF00"/>
                </a:solidFill>
                <a:effectLst/>
                <a:latin typeface="+mj-lt"/>
                <a:cs typeface="Times New Roman" pitchFamily="18" charset="0"/>
              </a:rPr>
              <a:t>Ca </a:t>
            </a:r>
            <a:r>
              <a:rPr lang="en-US" sz="8000" b="1" dirty="0" err="1">
                <a:solidFill>
                  <a:srgbClr val="FFFF00"/>
                </a:solidFill>
                <a:effectLst/>
                <a:latin typeface="+mj-lt"/>
                <a:cs typeface="Times New Roman" pitchFamily="18" charset="0"/>
              </a:rPr>
              <a:t>Kết</a:t>
            </a:r>
            <a:r>
              <a:rPr lang="en-US" sz="8000" b="1" dirty="0">
                <a:solidFill>
                  <a:srgbClr val="FFFF00"/>
                </a:solidFill>
                <a:effectLst/>
                <a:latin typeface="+mj-lt"/>
                <a:cs typeface="Times New Roman" pitchFamily="18" charset="0"/>
              </a:rPr>
              <a:t> </a:t>
            </a:r>
            <a:r>
              <a:rPr lang="en-US" sz="8000" b="1" dirty="0" err="1">
                <a:solidFill>
                  <a:srgbClr val="FFFF00"/>
                </a:solidFill>
                <a:effectLst/>
                <a:latin typeface="+mj-lt"/>
                <a:cs typeface="Times New Roman" pitchFamily="18" charset="0"/>
              </a:rPr>
              <a:t>Lễ</a:t>
            </a:r>
            <a:br>
              <a:rPr lang="en-US" sz="8000" b="0" dirty="0">
                <a:solidFill>
                  <a:srgbClr val="FFFF00"/>
                </a:solidFill>
                <a:effectLst/>
                <a:latin typeface="+mj-lt"/>
                <a:cs typeface="Times New Roman" pitchFamily="18" charset="0"/>
              </a:rPr>
            </a:b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1261</TotalTime>
  <Words>172</Words>
  <Application>Microsoft Office PowerPoint</Application>
  <PresentationFormat>On-screen Show (16:9)</PresentationFormat>
  <Paragraphs>20</Paragraphs>
  <Slides>10</Slides>
  <Notes>6</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10</vt:i4>
      </vt:variant>
    </vt:vector>
  </HeadingPairs>
  <TitlesOfParts>
    <vt:vector size="19" baseType="lpstr">
      <vt:lpstr>Arial</vt:lpstr>
      <vt:lpstr>Calibri</vt:lpstr>
      <vt:lpstr>Helvetica Neue</vt:lpstr>
      <vt:lpstr>UTM American Sans</vt:lpstr>
      <vt:lpstr>Office Theme</vt:lpstr>
      <vt:lpstr>5_Office Theme</vt:lpstr>
      <vt:lpstr>6_Office Theme</vt:lpstr>
      <vt:lpstr>9_Office Theme</vt:lpstr>
      <vt:lpstr>10_Office Theme</vt:lpstr>
      <vt:lpstr>PowerPoint Presentation</vt:lpstr>
      <vt:lpstr>Lạy Đức Trinh Mữ Maria, phúc thay đã cưu mang Đấng tạo thành muôn vật, đã sinh ra Đấng tác tạo Mẹ, và Mẹ sẽ còn đồng trinh đến muôn đời.</vt:lpstr>
      <vt:lpstr>PowerPoint Presentation</vt:lpstr>
      <vt:lpstr> Tv 44, 10bc. 11. 12ab. 16 Ðáp:  Xin hãy nghe, thưa nương tử, hãy coi và hãy lắng tai  </vt:lpstr>
      <vt:lpstr>Alleluia, alleluia! – Đức Trinh Nữ Maria hiển vinh đã ghi nhớ lời Chúa và suy niệm trong lòng. – Alleluia.</vt:lpstr>
      <vt:lpstr>PowerPoint Presentation</vt:lpstr>
      <vt:lpstr>PowerPoint Presentation</vt:lpstr>
      <vt:lpstr>Đấng đã làm cho tôi những điều trọng đại, Người quyền năng, và danh Người là Thánh.</vt:lpstr>
      <vt:lpstr>Ca Kết Lễ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PC</cp:lastModifiedBy>
  <cp:revision>150</cp:revision>
  <dcterms:created xsi:type="dcterms:W3CDTF">2021-12-05T01:20:54Z</dcterms:created>
  <dcterms:modified xsi:type="dcterms:W3CDTF">2025-06-21T02:39:50Z</dcterms:modified>
</cp:coreProperties>
</file>