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2" r:id="rId11"/>
    <p:sldId id="1046" r:id="rId12"/>
    <p:sldId id="346" r:id="rId13"/>
    <p:sldId id="445" r:id="rId14"/>
    <p:sldId id="108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A3355-5FA2-4DCF-863D-9824D84F9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3EBFD-79CB-4C80-883B-5B2769B5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05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69286-ABDD-4DB0-BBB0-630CD5D6F2F5}"/>
              </a:ext>
            </a:extLst>
          </p:cNvPr>
          <p:cNvSpPr txBox="1"/>
          <p:nvPr/>
        </p:nvSpPr>
        <p:spPr>
          <a:xfrm>
            <a:off x="2514600" y="148234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XIII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A3355-5FA2-4DCF-863D-9824D84F9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3EBFD-79CB-4C80-883B-5B2769B5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05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69286-ABDD-4DB0-BBB0-630CD5D6F2F5}"/>
              </a:ext>
            </a:extLst>
          </p:cNvPr>
          <p:cNvSpPr txBox="1"/>
          <p:nvPr/>
        </p:nvSpPr>
        <p:spPr>
          <a:xfrm>
            <a:off x="2514600" y="148234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BẢY TUẦN XIII THƯỜNG NIÊN C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87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8263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175261" y="127444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27, 1-5. 15-2962-67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4787"/>
            <a:ext cx="3810001" cy="2613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699396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Giacóp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chiếm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vị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trộm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lấy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75261" y="1974050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 ngươi hãy ngợi khen Chúa, vì Người nhân hậu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134, 1-2. 3-4. 5-6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Lạy Chúa, xin dạy bảo con về lối bước của Chúa và xin hướng dẫn con trong chân lý của Ngài. –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4A3355-5FA2-4DCF-863D-9824D84F9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3EBFD-79CB-4C80-883B-5B2769B5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054"/>
            <a:ext cx="1066800" cy="106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169286-ABDD-4DB0-BBB0-630CD5D6F2F5}"/>
              </a:ext>
            </a:extLst>
          </p:cNvPr>
          <p:cNvSpPr txBox="1"/>
          <p:nvPr/>
        </p:nvSpPr>
        <p:spPr>
          <a:xfrm>
            <a:off x="3200400" y="3105150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: Mt 9, 14-17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161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Các ngươi hãy ngợi khen Chúa, vì Người nhân hậu </vt:lpstr>
      <vt:lpstr>Alleluia, alleluia! – Lạy Chúa, xin dạy bảo con về lối bước của Chúa và xin hướng dẫn con trong chân lý của Ngài. –Alleluia.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153</cp:revision>
  <dcterms:created xsi:type="dcterms:W3CDTF">2021-12-05T01:20:54Z</dcterms:created>
  <dcterms:modified xsi:type="dcterms:W3CDTF">2025-06-27T10:56:05Z</dcterms:modified>
</cp:coreProperties>
</file>