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8" r:id="rId11"/>
    <p:sldId id="1046" r:id="rId12"/>
    <p:sldId id="346" r:id="rId13"/>
    <p:sldId id="445" r:id="rId14"/>
    <p:sldId id="107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4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DB4E59-9608-4573-9659-36D6BDBD0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A0A553-4851-407D-826D-2F03AE6B7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2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51C4E6-362A-4FB7-9B86-8B2C92F58B74}"/>
              </a:ext>
            </a:extLst>
          </p:cNvPr>
          <p:cNvSpPr txBox="1"/>
          <p:nvPr/>
        </p:nvSpPr>
        <p:spPr>
          <a:xfrm>
            <a:off x="2438400" y="3181350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XIVTHƯỜNG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DB4E59-9608-4573-9659-36D6BDBD0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A0A553-4851-407D-826D-2F03AE6B7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2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51C4E6-362A-4FB7-9B86-8B2C92F58B74}"/>
              </a:ext>
            </a:extLst>
          </p:cNvPr>
          <p:cNvSpPr txBox="1"/>
          <p:nvPr/>
        </p:nvSpPr>
        <p:spPr>
          <a:xfrm>
            <a:off x="2438400" y="3181350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XIVTHƯỜNG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200150"/>
            <a:ext cx="8610600" cy="32765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057400" y="66675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19, 15-29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06665"/>
            <a:ext cx="3352801" cy="2123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52400" y="699396"/>
            <a:ext cx="891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cho mưa sinh diêm và lửa xuống trên thành Sôđôma và Gômôra”.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75260" y="2667804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con nhìn xem tình thương Ngài trước mắt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485900" y="112022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25, 2-3. 9-10. 11-12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DB4E59-9608-4573-9659-36D6BDBD0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A0A553-4851-407D-826D-2F03AE6B7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2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51C4E6-362A-4FB7-9B86-8B2C92F58B74}"/>
              </a:ext>
            </a:extLst>
          </p:cNvPr>
          <p:cNvSpPr txBox="1"/>
          <p:nvPr/>
        </p:nvSpPr>
        <p:spPr>
          <a:xfrm>
            <a:off x="3581400" y="3105150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8, 23-27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71550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90800" y="45339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162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Hết thảy chư dân, hãy vỗ tay, hãy reo mừng Thiên Chúa với tiếng reo vui.</vt:lpstr>
      <vt:lpstr>PowerPoint Presentation</vt:lpstr>
      <vt:lpstr>Ðáp:  Lạy Chúa, con nhìn xem tình thương Ngài trước mắt</vt:lpstr>
      <vt:lpstr>Alleluia, alleluia! – Lạy Chúa, xin hãy phán, vì tôi tớ Chúa đang lắng tai nghe; Chúa có lời ban sự sống đời đời. –  Alleluia.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152</cp:revision>
  <dcterms:created xsi:type="dcterms:W3CDTF">2021-12-05T01:20:54Z</dcterms:created>
  <dcterms:modified xsi:type="dcterms:W3CDTF">2025-06-29T11:09:49Z</dcterms:modified>
</cp:coreProperties>
</file>