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6" r:id="rId11"/>
    <p:sldId id="1046" r:id="rId12"/>
    <p:sldId id="346" r:id="rId13"/>
    <p:sldId id="445" r:id="rId14"/>
    <p:sldId id="1087"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276283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3305064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6/29/2025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8B58C5DD-0475-4091-82CD-8756757F3F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sp>
        <p:nvSpPr>
          <p:cNvPr id="11" name="TextBox 10">
            <a:extLst>
              <a:ext uri="{FF2B5EF4-FFF2-40B4-BE49-F238E27FC236}">
                <a16:creationId xmlns:a16="http://schemas.microsoft.com/office/drawing/2014/main" id="{106E3B4E-4975-4393-931A-FCC27ACEA2B3}"/>
              </a:ext>
            </a:extLst>
          </p:cNvPr>
          <p:cNvSpPr txBox="1"/>
          <p:nvPr/>
        </p:nvSpPr>
        <p:spPr>
          <a:xfrm>
            <a:off x="1981200" y="32575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SÁU TUẦN XIV THƯỜNG NIÊN C</a:t>
            </a:r>
            <a:endParaRPr lang="en-US" sz="2800" b="1" dirty="0">
              <a:solidFill>
                <a:srgbClr val="FFFF00"/>
              </a:solidFill>
            </a:endParaRPr>
          </a:p>
        </p:txBody>
      </p:sp>
      <p:pic>
        <p:nvPicPr>
          <p:cNvPr id="13" name="Picture 12">
            <a:extLst>
              <a:ext uri="{FF2B5EF4-FFF2-40B4-BE49-F238E27FC236}">
                <a16:creationId xmlns:a16="http://schemas.microsoft.com/office/drawing/2014/main" id="{16316355-729F-43C5-8431-82D1FC56B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1204"/>
            <a:ext cx="1066800" cy="1066800"/>
          </a:xfrm>
          <a:prstGeom prst="rect">
            <a:avLst/>
          </a:prstGeom>
        </p:spPr>
      </p:pic>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8B58C5DD-0475-4091-82CD-8756757F3F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sp>
        <p:nvSpPr>
          <p:cNvPr id="11" name="TextBox 10">
            <a:extLst>
              <a:ext uri="{FF2B5EF4-FFF2-40B4-BE49-F238E27FC236}">
                <a16:creationId xmlns:a16="http://schemas.microsoft.com/office/drawing/2014/main" id="{106E3B4E-4975-4393-931A-FCC27ACEA2B3}"/>
              </a:ext>
            </a:extLst>
          </p:cNvPr>
          <p:cNvSpPr txBox="1"/>
          <p:nvPr/>
        </p:nvSpPr>
        <p:spPr>
          <a:xfrm>
            <a:off x="1981200" y="32575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SÁU TUẦN XIV THƯỜNG NIÊN C</a:t>
            </a:r>
            <a:endParaRPr lang="en-US" sz="2800" b="1" dirty="0">
              <a:solidFill>
                <a:srgbClr val="FFFF00"/>
              </a:solidFill>
            </a:endParaRPr>
          </a:p>
        </p:txBody>
      </p:sp>
      <p:pic>
        <p:nvPicPr>
          <p:cNvPr id="13" name="Picture 12">
            <a:extLst>
              <a:ext uri="{FF2B5EF4-FFF2-40B4-BE49-F238E27FC236}">
                <a16:creationId xmlns:a16="http://schemas.microsoft.com/office/drawing/2014/main" id="{16316355-729F-43C5-8431-82D1FC56B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1204"/>
            <a:ext cx="1066800" cy="1066800"/>
          </a:xfrm>
          <a:prstGeom prst="rect">
            <a:avLst/>
          </a:prstGeom>
        </p:spPr>
      </p:pic>
    </p:spTree>
    <p:extLst>
      <p:ext uri="{BB962C8B-B14F-4D97-AF65-F5344CB8AC3E}">
        <p14:creationId xmlns:p14="http://schemas.microsoft.com/office/powerpoint/2010/main" val="1979463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00150"/>
            <a:ext cx="8610600" cy="3276599"/>
          </a:xfrm>
        </p:spPr>
        <p:txBody>
          <a:bodyPr>
            <a:normAutofit fontScale="90000"/>
          </a:bodyPr>
          <a:lstStyle/>
          <a:p>
            <a:pPr algn="just"/>
            <a:r>
              <a:rPr lang="vi-VN" b="1" i="0" dirty="0">
                <a:solidFill>
                  <a:schemeClr val="bg1"/>
                </a:solidFill>
                <a:effectLst/>
                <a:latin typeface="arial" panose="020B0604020202020204" pitchFamily="34" charset="0"/>
              </a:rPr>
              <a:t>Lạy Chúa, chúng tôi tưởng nhớ lại lòng thương xót của Chúa, ngay trong đền thánh Chúa. Lạy Chúa, cũng như thánh danh Chúa, lời khen ngợi Chúa sẽ vang  đến tận cùng trái đất; tay hữu Chúa đầy đức công minh.</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1981200" y="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342900" y="12009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St 46, 1-7. 28-301-5</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2952750"/>
            <a:ext cx="3924300" cy="2289668"/>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1446550"/>
          </a:xfrm>
          <a:prstGeom prst="rect">
            <a:avLst/>
          </a:prstGeom>
          <a:noFill/>
        </p:spPr>
        <p:txBody>
          <a:bodyPr wrap="square">
            <a:spAutoFit/>
          </a:bodyPr>
          <a:lstStyle/>
          <a:p>
            <a:pPr algn="just"/>
            <a:r>
              <a:rPr lang="en-US" sz="4400" b="0" i="1" dirty="0">
                <a:solidFill>
                  <a:srgbClr val="333333"/>
                </a:solidFill>
                <a:effectLst/>
                <a:latin typeface="arial" panose="020B0604020202020204" pitchFamily="34" charset="0"/>
              </a:rPr>
              <a:t>“</a:t>
            </a:r>
            <a:r>
              <a:rPr lang="en-US" sz="4400" b="1" i="1" dirty="0">
                <a:solidFill>
                  <a:schemeClr val="bg1"/>
                </a:solidFill>
                <a:effectLst/>
                <a:latin typeface="arial" panose="020B0604020202020204" pitchFamily="34" charset="0"/>
              </a:rPr>
              <a:t>Cha </a:t>
            </a:r>
            <a:r>
              <a:rPr lang="en-US" sz="4400" b="1" i="1" dirty="0" err="1">
                <a:solidFill>
                  <a:schemeClr val="bg1"/>
                </a:solidFill>
                <a:effectLst/>
                <a:latin typeface="arial" panose="020B0604020202020204" pitchFamily="34" charset="0"/>
              </a:rPr>
              <a:t>chết</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cũng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vui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lòng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vì</a:t>
            </a:r>
            <a:r>
              <a:rPr lang="en-US" sz="4400" b="1" i="1" dirty="0">
                <a:solidFill>
                  <a:schemeClr val="bg1"/>
                </a:solidFill>
                <a:effectLst/>
                <a:latin typeface="arial" panose="020B0604020202020204" pitchFamily="34" charset="0"/>
              </a:rPr>
              <a:t> Cha </a:t>
            </a:r>
            <a:r>
              <a:rPr lang="en-US" sz="4400" b="1" i="1" dirty="0" err="1">
                <a:solidFill>
                  <a:schemeClr val="bg1"/>
                </a:solidFill>
                <a:effectLst/>
                <a:latin typeface="arial" panose="020B0604020202020204" pitchFamily="34" charset="0"/>
              </a:rPr>
              <a:t>đã</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trông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thấy</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mặt</a:t>
            </a:r>
            <a:r>
              <a:rPr lang="en-US" sz="4400" b="1" i="1" dirty="0">
                <a:solidFill>
                  <a:schemeClr val="bg1"/>
                </a:solidFill>
                <a:effectLst/>
                <a:latin typeface="arial" panose="020B0604020202020204" pitchFamily="34" charset="0"/>
              </a:rPr>
              <a:t> con”.</a:t>
            </a:r>
            <a:endParaRPr lang="vi-VN" sz="44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28600" y="2145946"/>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 y="1657350"/>
            <a:ext cx="90297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Người hiền được Chúa ban ơn cứu độ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762000" y="1200150"/>
            <a:ext cx="8001000" cy="769441"/>
          </a:xfrm>
          <a:prstGeom prst="rect">
            <a:avLst/>
          </a:prstGeom>
          <a:noFill/>
        </p:spPr>
        <p:txBody>
          <a:bodyPr wrap="square" rtlCol="0">
            <a:spAutoFit/>
          </a:bodyPr>
          <a:lstStyle/>
          <a:p>
            <a:r>
              <a:rPr lang="en-US" sz="4400" b="0" i="0" dirty="0">
                <a:solidFill>
                  <a:schemeClr val="bg1"/>
                </a:solidFill>
                <a:effectLst/>
                <a:latin typeface="arial" panose="020B0604020202020204" pitchFamily="34" charset="0"/>
              </a:rPr>
              <a:t>Tv 36, 3-4. 18-19. 27-28. 39-40</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hy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vọng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rất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nhiều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hồn</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trông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cậy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8B58C5DD-0475-4091-82CD-8756757F3F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sp>
        <p:nvSpPr>
          <p:cNvPr id="11" name="TextBox 10">
            <a:extLst>
              <a:ext uri="{FF2B5EF4-FFF2-40B4-BE49-F238E27FC236}">
                <a16:creationId xmlns:a16="http://schemas.microsoft.com/office/drawing/2014/main" id="{106E3B4E-4975-4393-931A-FCC27ACEA2B3}"/>
              </a:ext>
            </a:extLst>
          </p:cNvPr>
          <p:cNvSpPr txBox="1"/>
          <p:nvPr/>
        </p:nvSpPr>
        <p:spPr>
          <a:xfrm>
            <a:off x="3733800" y="3257550"/>
            <a:ext cx="43434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10, 16-23</a:t>
            </a:r>
            <a:endParaRPr lang="en-US" sz="2800" b="1" dirty="0">
              <a:solidFill>
                <a:srgbClr val="FFFF00"/>
              </a:solidFill>
            </a:endParaRPr>
          </a:p>
        </p:txBody>
      </p:sp>
      <p:pic>
        <p:nvPicPr>
          <p:cNvPr id="13" name="Picture 12">
            <a:extLst>
              <a:ext uri="{FF2B5EF4-FFF2-40B4-BE49-F238E27FC236}">
                <a16:creationId xmlns:a16="http://schemas.microsoft.com/office/drawing/2014/main" id="{16316355-729F-43C5-8431-82D1FC56B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1204"/>
            <a:ext cx="1066800" cy="1066800"/>
          </a:xfrm>
          <a:prstGeom prst="rect">
            <a:avLst/>
          </a:prstGeom>
        </p:spPr>
      </p:pic>
    </p:spTree>
    <p:extLst>
      <p:ext uri="{BB962C8B-B14F-4D97-AF65-F5344CB8AC3E}">
        <p14:creationId xmlns:p14="http://schemas.microsoft.com/office/powerpoint/2010/main" val="2845830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71550"/>
            <a:ext cx="8229600" cy="3619499"/>
          </a:xfrm>
        </p:spPr>
        <p:txBody>
          <a:bodyPr>
            <a:normAutofit/>
          </a:bodyPr>
          <a:lstStyle/>
          <a:p>
            <a:pPr algn="just"/>
            <a:r>
              <a:rPr lang="vi-VN" b="1" i="0" dirty="0">
                <a:solidFill>
                  <a:schemeClr val="bg1"/>
                </a:solidFill>
                <a:effectLst/>
                <a:latin typeface="Arial" panose="020B0604020202020204" pitchFamily="34" charset="0"/>
              </a:rPr>
              <a:t>Các bạn hãy nếm thử và hãy nhìn coi cho biết Chúa thiện hảo nhường bao; phúc cho người trông cậy vào Chúa.</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90800" y="453391"/>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188</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chúng tôi tưởng nhớ lại lòng thương xót của Chúa, ngay trong đền thánh Chúa. Lạy Chúa, cũng như thánh danh Chúa, lời khen ngợi Chúa sẽ vang  đến tận cùng trái đất; tay hữu Chúa đầy đức công minh.</vt:lpstr>
      <vt:lpstr>PowerPoint Presentation</vt:lpstr>
      <vt:lpstr>Ðáp:  Người hiền được Chúa ban ơn cứu độ </vt:lpstr>
      <vt:lpstr>Alleluia, alleluia! – Con hy vọng rất nhiều vào Chúa, linh hồn con trông cậy vào Chúa. – Alleluia.</vt:lpstr>
      <vt:lpstr>PowerPoint Presentation</vt:lpstr>
      <vt:lpstr>PowerPoint Presentation</vt:lpstr>
      <vt:lpstr>Các bạn hãy nếm thử và hãy nhìn coi cho biết Chúa thiện hảo nhường bao; phúc cho người trông cậy vào Chúa.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158</cp:revision>
  <dcterms:created xsi:type="dcterms:W3CDTF">2021-12-05T01:20:54Z</dcterms:created>
  <dcterms:modified xsi:type="dcterms:W3CDTF">2025-06-29T12:41:18Z</dcterms:modified>
</cp:coreProperties>
</file>