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8" r:id="rId11"/>
    <p:sldId id="1046" r:id="rId12"/>
    <p:sldId id="346" r:id="rId13"/>
    <p:sldId id="445" r:id="rId14"/>
    <p:sldId id="108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4</a:t>
            </a:fld>
            <a:endParaRPr lang="en-US"/>
          </a:p>
        </p:txBody>
      </p:sp>
    </p:spTree>
    <p:extLst>
      <p:ext uri="{BB962C8B-B14F-4D97-AF65-F5344CB8AC3E}">
        <p14:creationId xmlns:p14="http://schemas.microsoft.com/office/powerpoint/2010/main" val="88320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120622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2103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29EA591-A8BB-4B97-AB1C-344F89268A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10"/>
            <a:ext cx="9144000" cy="5162550"/>
          </a:xfrm>
        </p:spPr>
      </p:pic>
      <p:pic>
        <p:nvPicPr>
          <p:cNvPr id="11" name="Picture 10">
            <a:extLst>
              <a:ext uri="{FF2B5EF4-FFF2-40B4-BE49-F238E27FC236}">
                <a16:creationId xmlns:a16="http://schemas.microsoft.com/office/drawing/2014/main" id="{811D9A83-F06C-482C-B063-73C36175F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3" name="TextBox 12">
            <a:extLst>
              <a:ext uri="{FF2B5EF4-FFF2-40B4-BE49-F238E27FC236}">
                <a16:creationId xmlns:a16="http://schemas.microsoft.com/office/drawing/2014/main" id="{733B42C6-BB4C-4E25-B5EF-3EC3E3F3666D}"/>
              </a:ext>
            </a:extLst>
          </p:cNvPr>
          <p:cNvSpPr txBox="1"/>
          <p:nvPr/>
        </p:nvSpPr>
        <p:spPr>
          <a:xfrm>
            <a:off x="3048000" y="3409950"/>
            <a:ext cx="5707380"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THỨ SÁU TUẦN XV THƯỜNG NIÊN C</a:t>
            </a:r>
            <a:endParaRPr lang="en-US" sz="2400" b="1" dirty="0">
              <a:solidFill>
                <a:srgbClr val="FF00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29EA591-A8BB-4B97-AB1C-344F89268A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10"/>
            <a:ext cx="9144000" cy="5162550"/>
          </a:xfrm>
        </p:spPr>
      </p:pic>
      <p:pic>
        <p:nvPicPr>
          <p:cNvPr id="11" name="Picture 10">
            <a:extLst>
              <a:ext uri="{FF2B5EF4-FFF2-40B4-BE49-F238E27FC236}">
                <a16:creationId xmlns:a16="http://schemas.microsoft.com/office/drawing/2014/main" id="{811D9A83-F06C-482C-B063-73C36175F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3" name="TextBox 12">
            <a:extLst>
              <a:ext uri="{FF2B5EF4-FFF2-40B4-BE49-F238E27FC236}">
                <a16:creationId xmlns:a16="http://schemas.microsoft.com/office/drawing/2014/main" id="{733B42C6-BB4C-4E25-B5EF-3EC3E3F3666D}"/>
              </a:ext>
            </a:extLst>
          </p:cNvPr>
          <p:cNvSpPr txBox="1"/>
          <p:nvPr/>
        </p:nvSpPr>
        <p:spPr>
          <a:xfrm>
            <a:off x="3048000" y="3409950"/>
            <a:ext cx="5707380" cy="461665"/>
          </a:xfrm>
          <a:prstGeom prst="rect">
            <a:avLst/>
          </a:prstGeom>
          <a:noFill/>
        </p:spPr>
        <p:txBody>
          <a:bodyPr wrap="square">
            <a:spAutoFit/>
          </a:bodyPr>
          <a:lstStyle/>
          <a:p>
            <a:r>
              <a:rPr lang="en-US" sz="2400" b="1" i="0" dirty="0">
                <a:solidFill>
                  <a:srgbClr val="FF0000"/>
                </a:solidFill>
                <a:effectLst/>
                <a:latin typeface="Arial" panose="020B0604020202020204" pitchFamily="34" charset="0"/>
              </a:rPr>
              <a:t>THỨ SÁU TUẦN XV THƯỜNG NIÊN C</a:t>
            </a:r>
            <a:endParaRPr lang="en-US" sz="2400" b="1" dirty="0">
              <a:solidFill>
                <a:srgbClr val="FF0000"/>
              </a:solidFill>
            </a:endParaRPr>
          </a:p>
        </p:txBody>
      </p:sp>
    </p:spTree>
    <p:extLst>
      <p:ext uri="{BB962C8B-B14F-4D97-AF65-F5344CB8AC3E}">
        <p14:creationId xmlns:p14="http://schemas.microsoft.com/office/powerpoint/2010/main" val="3423415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Autofit/>
          </a:bodyPr>
          <a:lstStyle/>
          <a:p>
            <a:pPr algn="just"/>
            <a:r>
              <a:rPr lang="vi-VN" b="1" i="0" dirty="0">
                <a:solidFill>
                  <a:schemeClr val="bg1"/>
                </a:solidFill>
                <a:effectLst/>
                <a:latin typeface="Arial" panose="020B0604020202020204" pitchFamily="34" charset="0"/>
              </a:rPr>
              <a:t>Phần tôi, nhờ công chính, tôi sẽ được nhìn thấy thánh nhan Chúa, tôi sẽ được no thoả khi Chúa tỏ bày sự vinh quang của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251252"/>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12, 37 – 42</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25" y="2951641"/>
            <a:ext cx="4217175" cy="2191860"/>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1446550"/>
          </a:xfrm>
          <a:prstGeom prst="rect">
            <a:avLst/>
          </a:prstGeom>
          <a:noFill/>
        </p:spPr>
        <p:txBody>
          <a:bodyPr wrap="square">
            <a:spAutoFit/>
          </a:bodyPr>
          <a:lstStyle/>
          <a:p>
            <a:pPr algn="just"/>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Ðêm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đó</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dẫn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dắt</a:t>
            </a:r>
            <a:r>
              <a:rPr lang="en-US" sz="4400" b="1" i="1" dirty="0">
                <a:solidFill>
                  <a:schemeClr val="bg1"/>
                </a:solidFill>
                <a:effectLst/>
                <a:latin typeface="Arial" panose="020B0604020202020204" pitchFamily="34" charset="0"/>
              </a:rPr>
              <a:t> Israel ra </a:t>
            </a:r>
            <a:r>
              <a:rPr lang="en-US" sz="4400" b="1" i="1" dirty="0" err="1">
                <a:solidFill>
                  <a:schemeClr val="bg1"/>
                </a:solidFill>
                <a:effectLst/>
                <a:latin typeface="Arial" panose="020B0604020202020204" pitchFamily="34" charset="0"/>
              </a:rPr>
              <a:t>khỏi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đất</a:t>
            </a:r>
            <a:r>
              <a:rPr lang="en-US" sz="4400" b="1" i="1" dirty="0">
                <a:solidFill>
                  <a:schemeClr val="bg1"/>
                </a:solidFill>
                <a:effectLst/>
                <a:latin typeface="Arial" panose="020B0604020202020204" pitchFamily="34" charset="0"/>
              </a:rPr>
              <a:t> Ai-</a:t>
            </a:r>
            <a:r>
              <a:rPr lang="en-US" sz="4400" b="1" i="1" dirty="0" err="1">
                <a:solidFill>
                  <a:schemeClr val="bg1"/>
                </a:solidFill>
                <a:effectLst/>
                <a:latin typeface="Arial" panose="020B0604020202020204" pitchFamily="34" charset="0"/>
              </a:rPr>
              <a:t>cập</a:t>
            </a:r>
            <a:r>
              <a:rPr lang="en-US" sz="4400" b="1" i="1" dirty="0">
                <a:solidFill>
                  <a:schemeClr val="bg1"/>
                </a:solidFill>
                <a:effectLst/>
                <a:latin typeface="Arial" panose="020B0604020202020204" pitchFamily="34" charset="0"/>
              </a:rPr>
              <a:t>”.</a:t>
            </a: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800" y="2194850"/>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Bởi đức từ bi Người muôn thuở.</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381000" y="1131926"/>
            <a:ext cx="8610600" cy="769441"/>
          </a:xfrm>
          <a:prstGeom prst="rect">
            <a:avLst/>
          </a:prstGeom>
          <a:noFill/>
        </p:spPr>
        <p:txBody>
          <a:bodyPr wrap="square" rtlCol="0">
            <a:spAutoFit/>
          </a:bodyPr>
          <a:lstStyle/>
          <a:p>
            <a:r>
              <a:rPr lang="da-DK" sz="4400" b="0" i="0" dirty="0">
                <a:solidFill>
                  <a:schemeClr val="bg1"/>
                </a:solidFill>
                <a:effectLst/>
                <a:latin typeface="Arial" panose="020B0604020202020204" pitchFamily="34" charset="0"/>
              </a:rPr>
              <a:t>Tv 135, 1 và 23-24. 10-12. 13-15</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trung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thành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thánh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việc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làm</a:t>
            </a:r>
            <a:r>
              <a:rPr lang="en-US" b="1" i="0" dirty="0">
                <a:solidFill>
                  <a:schemeClr val="bg1"/>
                </a:solidFill>
                <a:effectLst/>
                <a:latin typeface="Arial" panose="020B0604020202020204" pitchFamily="34" charset="0"/>
              </a:rPr>
              <a:t>. –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29EA591-A8BB-4B97-AB1C-344F89268A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525"/>
            <a:ext cx="9144000" cy="5162550"/>
          </a:xfrm>
        </p:spPr>
      </p:pic>
      <p:pic>
        <p:nvPicPr>
          <p:cNvPr id="11" name="Picture 10">
            <a:extLst>
              <a:ext uri="{FF2B5EF4-FFF2-40B4-BE49-F238E27FC236}">
                <a16:creationId xmlns:a16="http://schemas.microsoft.com/office/drawing/2014/main" id="{811D9A83-F06C-482C-B063-73C36175F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3" name="TextBox 12">
            <a:extLst>
              <a:ext uri="{FF2B5EF4-FFF2-40B4-BE49-F238E27FC236}">
                <a16:creationId xmlns:a16="http://schemas.microsoft.com/office/drawing/2014/main" id="{733B42C6-BB4C-4E25-B5EF-3EC3E3F3666D}"/>
              </a:ext>
            </a:extLst>
          </p:cNvPr>
          <p:cNvSpPr txBox="1"/>
          <p:nvPr/>
        </p:nvSpPr>
        <p:spPr>
          <a:xfrm>
            <a:off x="3733800" y="3333750"/>
            <a:ext cx="5029200"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Mt 12, 14 – 21</a:t>
            </a:r>
            <a:endParaRPr lang="en-US" sz="3200" b="1" dirty="0">
              <a:solidFill>
                <a:srgbClr val="FFFF00"/>
              </a:solidFill>
            </a:endParaRPr>
          </a:p>
        </p:txBody>
      </p:sp>
    </p:spTree>
    <p:extLst>
      <p:ext uri="{BB962C8B-B14F-4D97-AF65-F5344CB8AC3E}">
        <p14:creationId xmlns:p14="http://schemas.microsoft.com/office/powerpoint/2010/main" val="4264823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47750"/>
            <a:ext cx="8305800" cy="3619499"/>
          </a:xfrm>
        </p:spPr>
        <p:txBody>
          <a:bodyPr>
            <a:normAutofit fontScale="90000"/>
          </a:bodyPr>
          <a:lstStyle/>
          <a:p>
            <a:pPr algn="just"/>
            <a:r>
              <a:rPr lang="vi-VN" b="0" i="0" dirty="0">
                <a:solidFill>
                  <a:schemeClr val="bg1"/>
                </a:solidFill>
                <a:effectLst/>
                <a:latin typeface="Arial" panose="020B0604020202020204" pitchFamily="34" charset="0"/>
              </a:rPr>
              <a:t>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208</Words>
  <Application>Microsoft Office PowerPoint</Application>
  <PresentationFormat>On-screen Show (16:9)</PresentationFormat>
  <Paragraphs>22</Paragraphs>
  <Slides>10</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Phần tôi, nhờ công chính, tôi sẽ được nhìn thấy thánh nhan Chúa, tôi sẽ được no thoả khi Chúa tỏ bày sự vinh quang của Chúa</vt:lpstr>
      <vt:lpstr>PowerPoint Presentation</vt:lpstr>
      <vt:lpstr>Ðáp:   Bởi đức từ bi Người muôn thuở.</vt:lpstr>
      <vt:lpstr>Alleluia, alleluia! – Chúa trung thành trong mọi lời Chúa phán, và thánh thiện trong mọi việc Chúa làm. –   Alleluia.</vt:lpstr>
      <vt:lpstr>PowerPoint Presentation</vt:lpstr>
      <vt:lpstr>PowerPoint Presentation</vt:lpstr>
      <vt:lpstr>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158</cp:revision>
  <dcterms:created xsi:type="dcterms:W3CDTF">2021-12-05T01:20:54Z</dcterms:created>
  <dcterms:modified xsi:type="dcterms:W3CDTF">2025-07-01T21:34:51Z</dcterms:modified>
</cp:coreProperties>
</file>