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3" r:id="rId11"/>
    <p:sldId id="1046" r:id="rId12"/>
    <p:sldId id="346" r:id="rId13"/>
    <p:sldId id="445" r:id="rId14"/>
    <p:sldId id="109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30127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42762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pic>
        <p:nvPicPr>
          <p:cNvPr id="7" name="Content Placeholder 6">
            <a:extLst>
              <a:ext uri="{FF2B5EF4-FFF2-40B4-BE49-F238E27FC236}">
                <a16:creationId xmlns:a16="http://schemas.microsoft.com/office/drawing/2014/main" id="{F23C7C94-3398-4ECF-9BF7-2E9DCADF44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2" name="TextBox 11">
            <a:extLst>
              <a:ext uri="{FF2B5EF4-FFF2-40B4-BE49-F238E27FC236}">
                <a16:creationId xmlns:a16="http://schemas.microsoft.com/office/drawing/2014/main" id="{4C67E066-CB37-4AB5-952D-11D04F4623DB}"/>
              </a:ext>
            </a:extLst>
          </p:cNvPr>
          <p:cNvSpPr txBox="1"/>
          <p:nvPr/>
        </p:nvSpPr>
        <p:spPr>
          <a:xfrm>
            <a:off x="1447800" y="3638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TƯ</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pic>
        <p:nvPicPr>
          <p:cNvPr id="7" name="Content Placeholder 6">
            <a:extLst>
              <a:ext uri="{FF2B5EF4-FFF2-40B4-BE49-F238E27FC236}">
                <a16:creationId xmlns:a16="http://schemas.microsoft.com/office/drawing/2014/main" id="{F23C7C94-3398-4ECF-9BF7-2E9DCADF44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2" name="TextBox 11">
            <a:extLst>
              <a:ext uri="{FF2B5EF4-FFF2-40B4-BE49-F238E27FC236}">
                <a16:creationId xmlns:a16="http://schemas.microsoft.com/office/drawing/2014/main" id="{4C67E066-CB37-4AB5-952D-11D04F4623DB}"/>
              </a:ext>
            </a:extLst>
          </p:cNvPr>
          <p:cNvSpPr txBox="1"/>
          <p:nvPr/>
        </p:nvSpPr>
        <p:spPr>
          <a:xfrm>
            <a:off x="1447800" y="3638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TƯ</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spTree>
    <p:extLst>
      <p:ext uri="{BB962C8B-B14F-4D97-AF65-F5344CB8AC3E}">
        <p14:creationId xmlns:p14="http://schemas.microsoft.com/office/powerpoint/2010/main" val="14909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047750"/>
            <a:ext cx="8801100" cy="3276599"/>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Tl 9, 6-15</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09951"/>
            <a:ext cx="3581400" cy="20203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“Ðang khi Chúa ngự trị giữa chúng tôi, các ngươi đã nói: “Xin cho một vua cai trị chúng tôi”.</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700" y="2669977"/>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Thủ</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Lãnh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do </a:t>
            </a:r>
            <a:r>
              <a:rPr lang="en-US" b="1" i="0" dirty="0" err="1">
                <a:solidFill>
                  <a:schemeClr val="bg1"/>
                </a:solidFill>
                <a:effectLst/>
                <a:latin typeface="Arial" panose="020B0604020202020204" pitchFamily="34" charset="0"/>
              </a:rPr>
              <a:t>quyền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năng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209800" y="1078114"/>
            <a:ext cx="4876800" cy="646331"/>
          </a:xfrm>
          <a:prstGeom prst="rect">
            <a:avLst/>
          </a:prstGeom>
          <a:noFill/>
        </p:spPr>
        <p:txBody>
          <a:bodyPr wrap="square" rtlCol="0">
            <a:spAutoFit/>
          </a:bodyPr>
          <a:lstStyle/>
          <a:p>
            <a:r>
              <a:rPr lang="en-US" sz="3600" b="0" i="0" dirty="0">
                <a:solidFill>
                  <a:schemeClr val="bg1"/>
                </a:solidFill>
                <a:effectLst/>
                <a:latin typeface="Arial" panose="020B0604020202020204" pitchFamily="34" charset="0"/>
              </a:rPr>
              <a:t>Tv 20, 2-3. 4-5. 6-7</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0"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Xin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tỏ</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thấy</a:t>
            </a:r>
            <a:r>
              <a:rPr lang="en-US" b="1" i="0" dirty="0">
                <a:solidFill>
                  <a:schemeClr val="bg1"/>
                </a:solidFill>
                <a:effectLst/>
                <a:latin typeface="Arial" panose="020B0604020202020204" pitchFamily="34" charset="0"/>
              </a:rPr>
              <a:t> long </a:t>
            </a:r>
            <a:r>
              <a:rPr lang="en-US" b="1" i="0" dirty="0" err="1">
                <a:solidFill>
                  <a:schemeClr val="bg1"/>
                </a:solidFill>
                <a:effectLst/>
                <a:latin typeface="Arial" panose="020B0604020202020204" pitchFamily="34" charset="0"/>
              </a:rPr>
              <a:t>nhan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hiền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hậu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bảo</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chỉ</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pic>
        <p:nvPicPr>
          <p:cNvPr id="7" name="Content Placeholder 6">
            <a:extLst>
              <a:ext uri="{FF2B5EF4-FFF2-40B4-BE49-F238E27FC236}">
                <a16:creationId xmlns:a16="http://schemas.microsoft.com/office/drawing/2014/main" id="{F23C7C94-3398-4ECF-9BF7-2E9DCADF44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
        <p:nvSpPr>
          <p:cNvPr id="12" name="TextBox 11">
            <a:extLst>
              <a:ext uri="{FF2B5EF4-FFF2-40B4-BE49-F238E27FC236}">
                <a16:creationId xmlns:a16="http://schemas.microsoft.com/office/drawing/2014/main" id="{4C67E066-CB37-4AB5-952D-11D04F4623DB}"/>
              </a:ext>
            </a:extLst>
          </p:cNvPr>
          <p:cNvSpPr txBox="1"/>
          <p:nvPr/>
        </p:nvSpPr>
        <p:spPr>
          <a:xfrm>
            <a:off x="3962400" y="3562350"/>
            <a:ext cx="4114800" cy="523220"/>
          </a:xfrm>
          <a:prstGeom prst="rect">
            <a:avLst/>
          </a:prstGeom>
          <a:noFill/>
        </p:spPr>
        <p:txBody>
          <a:bodyPr wrap="square">
            <a:spAutoFit/>
          </a:bodyPr>
          <a:lstStyle/>
          <a:p>
            <a:r>
              <a:rPr lang="pt-BR" sz="2800" b="1" i="0" dirty="0">
                <a:solidFill>
                  <a:srgbClr val="FFFF00"/>
                </a:solidFill>
                <a:effectLst/>
                <a:latin typeface="Arial" panose="020B0604020202020204" pitchFamily="34" charset="0"/>
              </a:rPr>
              <a:t>Phúc Âm: Mt 20, 1-16a</a:t>
            </a:r>
            <a:endParaRPr lang="en-US" sz="2800" b="1" dirty="0">
              <a:solidFill>
                <a:srgbClr val="FFFF00"/>
              </a:solidFill>
            </a:endParaRPr>
          </a:p>
        </p:txBody>
      </p:sp>
    </p:spTree>
    <p:extLst>
      <p:ext uri="{BB962C8B-B14F-4D97-AF65-F5344CB8AC3E}">
        <p14:creationId xmlns:p14="http://schemas.microsoft.com/office/powerpoint/2010/main" val="147763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590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188</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PowerPoint Presentation</vt:lpstr>
      <vt:lpstr>Ðáp:  Lạy Chúa, do quyền năng Chúa mà vua vui mừng </vt:lpstr>
      <vt:lpstr>Alleluia, alleluia!  – Xin Chúa tỏ cho tôi tớ Chúa thấy long nhan hiền hậu, và dạy bảo con những thánh chỉ của Chúa. –  Alleluia.</vt:lpstr>
      <vt:lpstr>PowerPoint Presentation</vt:lpstr>
      <vt:lpstr>PowerPoint Presentation</vt:lpstr>
      <vt:lpstr>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164</cp:revision>
  <dcterms:created xsi:type="dcterms:W3CDTF">2021-12-05T01:20:54Z</dcterms:created>
  <dcterms:modified xsi:type="dcterms:W3CDTF">2025-08-04T00:53:57Z</dcterms:modified>
</cp:coreProperties>
</file>