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6" r:id="rId7"/>
    <p:sldId id="278" r:id="rId8"/>
    <p:sldId id="282" r:id="rId9"/>
    <p:sldId id="283" r:id="rId10"/>
    <p:sldId id="327"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A986F3-9836-4B0E-AE64-D11D5DED3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0541085F-182B-4B10-AEE4-6C488C4DA7E6}"/>
              </a:ext>
            </a:extLst>
          </p:cNvPr>
          <p:cNvSpPr txBox="1"/>
          <p:nvPr/>
        </p:nvSpPr>
        <p:spPr>
          <a:xfrm>
            <a:off x="1553671" y="31235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a:t>
            </a:r>
            <a:r>
              <a:rPr lang="en-US" sz="2800" b="1" dirty="0">
                <a:solidFill>
                  <a:srgbClr val="FFFF00"/>
                </a:solidFill>
                <a:latin typeface="Arial" panose="020B0604020202020204" pitchFamily="34" charset="0"/>
              </a:rPr>
              <a:t>XV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C6B1C4CC-357D-4CB8-A08C-F46CF72E23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707" y="234670"/>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A986F3-9836-4B0E-AE64-D11D5DED3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0541085F-182B-4B10-AEE4-6C488C4DA7E6}"/>
              </a:ext>
            </a:extLst>
          </p:cNvPr>
          <p:cNvSpPr txBox="1"/>
          <p:nvPr/>
        </p:nvSpPr>
        <p:spPr>
          <a:xfrm>
            <a:off x="1553671" y="31235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a:t>
            </a:r>
            <a:r>
              <a:rPr lang="en-US" sz="2800" b="1" dirty="0">
                <a:solidFill>
                  <a:srgbClr val="FFFF00"/>
                </a:solidFill>
                <a:latin typeface="Arial" panose="020B0604020202020204" pitchFamily="34" charset="0"/>
              </a:rPr>
              <a:t>XV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C6B1C4CC-357D-4CB8-A08C-F46CF72E23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707" y="234670"/>
            <a:ext cx="1051964" cy="1051964"/>
          </a:xfrm>
          <a:prstGeom prst="rect">
            <a:avLst/>
          </a:prstGeom>
        </p:spPr>
      </p:pic>
    </p:spTree>
    <p:extLst>
      <p:ext uri="{BB962C8B-B14F-4D97-AF65-F5344CB8AC3E}">
        <p14:creationId xmlns:p14="http://schemas.microsoft.com/office/powerpoint/2010/main" val="3429406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02635" y="759034"/>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Helvetica Neue"/>
              </a:rPr>
              <a:t>Phần tôi, nhờ công chính, tôi sẽ được nhìn thấy thánh nhan Chúa, tôi sẽ được no thoả khi Chúa tỏ bầy sự vinh quang của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tham</a:t>
            </a:r>
            <a:r>
              <a:rPr lang="en-US" sz="4400" b="1" i="1" dirty="0">
                <a:solidFill>
                  <a:schemeClr val="bg1"/>
                </a:solidFill>
                <a:effectLst/>
                <a:latin typeface="Arial" panose="020B0604020202020204" pitchFamily="34" charset="0"/>
              </a:rPr>
              <a:t> lam </a:t>
            </a:r>
            <a:r>
              <a:rPr lang="en-US" sz="4400" b="1" i="1" dirty="0" err="1">
                <a:solidFill>
                  <a:schemeClr val="bg1"/>
                </a:solidFill>
                <a:effectLst/>
                <a:latin typeface="Arial" panose="020B0604020202020204" pitchFamily="34" charset="0"/>
              </a:rPr>
              <a:t>ruộng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đất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chiếm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lấy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cửa</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Mk 2, 1-5</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65063" y="2305156"/>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Mikha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5614" y="3011884"/>
            <a:ext cx="3952626" cy="2131615"/>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Lạy Chúa, xin đừng quên những kẻ cơ bần (c. 12b).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75329" y="939743"/>
            <a:ext cx="7808814"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10, 1-2. 3-4. 7-8. 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Tv 144, 13cd</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Helvetica Neue"/>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trung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thành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mọi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thánh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thiện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mọi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việc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làm</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A986F3-9836-4B0E-AE64-D11D5DED3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0541085F-182B-4B10-AEE4-6C488C4DA7E6}"/>
              </a:ext>
            </a:extLst>
          </p:cNvPr>
          <p:cNvSpPr txBox="1"/>
          <p:nvPr/>
        </p:nvSpPr>
        <p:spPr>
          <a:xfrm>
            <a:off x="2176758" y="2985963"/>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12, 14 – 21</a:t>
            </a:r>
            <a:endParaRPr lang="en-US" sz="3600" b="1" dirty="0">
              <a:solidFill>
                <a:srgbClr val="FFFF00"/>
              </a:solidFill>
            </a:endParaRPr>
          </a:p>
        </p:txBody>
      </p:sp>
      <p:pic>
        <p:nvPicPr>
          <p:cNvPr id="8" name="Picture 7">
            <a:extLst>
              <a:ext uri="{FF2B5EF4-FFF2-40B4-BE49-F238E27FC236}">
                <a16:creationId xmlns:a16="http://schemas.microsoft.com/office/drawing/2014/main" id="{C6B1C4CC-357D-4CB8-A08C-F46CF72E23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707" y="234670"/>
            <a:ext cx="1051964" cy="1051964"/>
          </a:xfrm>
          <a:prstGeom prst="rect">
            <a:avLst/>
          </a:prstGeom>
        </p:spPr>
      </p:pic>
    </p:spTree>
    <p:extLst>
      <p:ext uri="{BB962C8B-B14F-4D97-AF65-F5344CB8AC3E}">
        <p14:creationId xmlns:p14="http://schemas.microsoft.com/office/powerpoint/2010/main" val="3773647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863590"/>
            <a:ext cx="8731305" cy="3970318"/>
          </a:xfrm>
          <a:prstGeom prst="rect">
            <a:avLst/>
          </a:prstGeom>
          <a:noFill/>
        </p:spPr>
        <p:txBody>
          <a:bodyPr wrap="square">
            <a:spAutoFit/>
          </a:bodyPr>
          <a:lstStyle/>
          <a:p>
            <a:pPr algn="just"/>
            <a:r>
              <a:rPr lang="vi-VN" sz="3600" b="1" i="0" dirty="0">
                <a:solidFill>
                  <a:schemeClr val="bg1"/>
                </a:solidFill>
                <a:effectLst/>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997</TotalTime>
  <Words>209</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79</cp:revision>
  <dcterms:created xsi:type="dcterms:W3CDTF">2018-11-13T15:52:26Z</dcterms:created>
  <dcterms:modified xsi:type="dcterms:W3CDTF">2026-07-01T13:35:09Z</dcterms:modified>
</cp:coreProperties>
</file>